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F6332-E405-4F9D-A1E2-2C693911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13E1-BE97-414B-80CD-DD26E5B9C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BAFB2-B0F2-4E73-9D2D-F4F67930E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CFEE0-CD09-4E3B-89A4-CDEC59A6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32356-874E-4CBF-ABB3-7B3A5B38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40DAF-0BC7-4404-9CF5-21A419AD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A7CA2-2BFB-404A-B4A2-537BAC1BD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E0DA2-71CF-4E2A-9656-96ABC34AB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CC0CB-0A21-460C-97F1-BEBEA125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B507D-078E-4FB5-8B67-67B0EC515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B823F-3807-4265-865E-05D0553D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2053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班组长安全知识竞赛课件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班组长安全职责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安全知识竞赛试题及答案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安全是指在生产、生活和科学实验中，设备、设施和人员免遭不可承受的伤害和危险。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安全是生产、生活和科学实验正常进行的基本保障，是社会稳定、经济发展的基石。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国家和地方政府制定了一系列安全生产法规，规范企业安全生产行为。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国家和行业制定了一系列安全生产标准，为企业提供安全生产的技术指导。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树立“安全第一”的意识，始终把安全放在首要位置。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培育“以人为本”的安全文化，提高员工的安全意识和安全素质。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722" b="272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安全意识与文化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班组长安全职责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337" b="73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班组长安全职责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制定安全管理制度和操作规程，并监督执行。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组织安全培训和宣传，提高员工的安全意识和技能。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定期进行安全检查和隐患排查，及时处理安全隐患。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参与事故调查和处理，落实整改措施，防止类似事故再次发生。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定期组织安全培训，确保员工掌握安全知识和技能。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根据需要安排专项安全培训，如消防安全、电气安全等。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培训内容应注重实际操作和应急处理，提高员工应对突发事件的能力。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建立培训档案，对培训效果进行评估和反馈。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班组长安全培训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制定安全考核标准和程序，定期对员工进行考核。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对考核不合格的员工进行再培训和跟踪评估，确保其达到要求。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考核内容应包括安全知识、技能和实际操作等方面。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将安全考核结果与员工绩效和晋升挂钩，提高员工对安全的重视程度。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班组长安全考核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https://d.book118.com/318012053077006043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2024-09-23T05:17:28.714</cp:lastPrinted>
  <dcterms:created xsi:type="dcterms:W3CDTF">2024-09-22T21:17:28Z</dcterms:created>
  <dcterms:modified xsi:type="dcterms:W3CDTF">2024-09-22T21:17:30Z</dcterms:modified>
</cp:coreProperties>
</file>