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C0041-72A4-447C-B96A-C2777115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F5473-82AE-4CAD-90EE-CEF23627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C0CD1-7983-458D-9EA6-2424D9CE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03324-81B5-4FDD-B905-23D0B98C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22838-183E-4ACE-8C19-FDB454A6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B1009-49CA-486C-B633-E4F59910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B9B6F-E4E5-402D-AE69-07198F1BF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11C7F-A604-4E2B-9DF0-3E5ABA30A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A249E-ECB9-4820-B1D6-DA2273F5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38BE5-DF7E-4F68-A016-D5D3D65B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EA3A-0571-4799-81CE-7CA884EF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20741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离散型随机变量的分布列、期望与方差(课件)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离散型随机变量的期望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离散型随机变量的方差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离散型随机变量是在一定范围内取有限个值的随机变量，通常用X表示。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离散型随机变量具有可数性、有限性、确定性等性质。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可分为有限离散型随机变量和无限离散型随机变量。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可分为离散均匀分布、二项分布、泊松分布等。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按照概率分布分类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按照取值范围分类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投掷骰子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抛硬币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摸球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离散型随机变量的实例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投掷一个六面骰子，得到的点数X是一个离散型随机变量，其取值为1,2,3,4,5,6。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抛一枚硬币，得到的结果（正面或反面）是一个离散型随机变量，其取值为正面和反面。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从一个袋子中摸球，摸到的球的颜色是一个离散型随机变量，其取值为红、绿、蓝等。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离散型随机变量的分布列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离散型随机变量X的所有可能取值及其对应的概率。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概率总和为1，即所有概率之和为1。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分布列的定义与性质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51" b="10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常见离散型随机变量的分布列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二项分布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在n次独立重复的伯努利试验中成功的次数。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泊松分布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单位时间内（或单位面积上）随机事件的次数。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超几何分布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从有限总体中不放回地抽取n个样本，在已知样本中含有k个某一特定类别的个体的条件下，抽取的样本中含有该类个体的个数。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利用组合数求解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利用组合数计算概率，适用于离散型随机变量取整数的情况。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利用概率密度函数求解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对于连续型随机变量，可以利用概率密度函数计算概率。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根据定义直接计算每个取值的概率。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分布列的求解方法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离散型随机变量的期望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https://d.book118.com/318012074120006025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2024-09-02T13:18:31.576</cp:lastPrinted>
  <dcterms:created xsi:type="dcterms:W3CDTF">2024-09-02T05:18:31Z</dcterms:created>
  <dcterms:modified xsi:type="dcterms:W3CDTF">2024-09-02T05:18:33Z</dcterms:modified>
</cp:coreProperties>
</file>