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2F50D-95C9-4862-8265-2888C674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6DAB8-3BED-4C8D-879D-531E2233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C7C6A-AF82-4711-92A0-51A811D05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BDC40-AA60-4E91-A2E1-AB48D48D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6D2BB-CA98-47BC-B533-C6CBF8A3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E709F-1AB4-41F3-9D17-B4109C92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440D9-A84E-412E-8A05-49A73A75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03616-73F0-46FE-8CE8-CA0E8D1C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57C67-0D8C-4150-9A10-03302E58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5D29D-3DDC-4C2F-83C7-527CF8115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DCC5-6E27-43E2-9016-627D50A5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2127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公务员试用期转正工作总结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试用期转正的意义与价值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对试用期内的工作表现进行全面回顾和总结，评估自身在公务员岗位上的适应能力和工作成果。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作为新入职的公务员，在试用期内需要完成一系列的工作任务和学习目标，以证明自己的能力和符合岗位要求。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试用期工作总结的背景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试用期工作总结的目的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试用期内的工作表现、学习成果、能力提升情况、存在的问题和不足、下一步的工作计划和目标等。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书面报告、口头汇报等。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上级领导、人事部门、同事等。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作为公务员，在试用期间，我主要承担了办公室行政工作，包括文件处理、会议组织、信息收集和整理等。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我负责协调日常办公事务，处理来往公文，组织并参加各类会议，同时负责部门内部的信息传递和沟通工作。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通过优化工作流程，我提高了文件处理和信息传递的效率，减少了工作延误和失误。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7" r="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我注重细节和准确性，在公文处理和会议组织中未出现重大错误或疏漏。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在试用期间，我积极参与各项工作，得到了领导和同事的认可，被评为优秀试用期员工。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工作压力：作为公务员，工作涉及面广，任务繁重，需要承受一定的工作压力。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时间管理：在处理多项任务时，需要合理安排时间，确保各项工作按时完成。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沟通协调：在工作中，需要与不同部门和人员进行沟通协调，有时会遇到沟通不畅或理解偏差的情况。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上是我对试用期间工作的全面回顾和总结。通过这段时间的工作实践，我深刻认识到公务员职责的重要性，也积累了一定的工作经验。在未来的工作中，我将继续努力，不断提高自己的专业素养和工作能力，为组织的发展贡献自己的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9717" b="971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工作中的挑战与困难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通过日常学习、培训和参与政策研究，对所在领域的政策法规有了更深入的理解，能够准确把握政策方向和重点。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政策理论水平提高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熟悉并掌握了所在岗位的业务知识，能够独立处理常规工作，对工作流程和规范有了清晰的认识。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业务知识掌握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通过参加培训和实践锻炼，提高了公文写作、数据分析、汇报演讲等专业技能，为更好地履行职责打下了坚实基础。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298" b="112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学会了如何与不同层级的领导和同事进行有效沟通，能够清晰表达自己的观点，同时倾听他人的意见，促进工作顺利开展。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协调能力增强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在处理涉及多个部门或人员的复杂问题时，能够积极协调各方资源，化解矛盾，推动问题顺利解决。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在面对突发事件或紧急情况时，能够迅速反应，及时与相关部门和人员沟通协调，确保问题得到妥善处理。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领导能力展现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在参与项目或小组工作时，能够发挥领导作用，带领团队制定工作计划和目标，监督进度并及时调整策略，确保项目按期完成。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在工作中注重团队协作，积极与团队成员沟通交流，分享经验和资源，共同推动工作任务的完成。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激发团队活力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注重激发团队成员的积极性和创造力，通过鼓励、支持和引导等方式，促进团队成员不断成长和进步。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https://d.book118.com/318012127021006032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2024-09-09T10:33:25.132</cp:lastPrinted>
  <dcterms:created xsi:type="dcterms:W3CDTF">2024-09-09T02:33:25Z</dcterms:created>
  <dcterms:modified xsi:type="dcterms:W3CDTF">2024-09-09T02:33:27Z</dcterms:modified>
</cp:coreProperties>
</file>