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18A6B-9CDD-40C0-BC9A-B7ECED5D2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EDDC7-D516-4F29-9594-AC0A7C19F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671C8-9C7C-4BC8-99B1-D852DED5F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F2439-471A-41E5-B0D4-8FDD2D5D1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CFA16-2DA0-4131-81C7-3C9439CA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54E81-7EEA-4A6E-B825-4CDD6C728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5AF9B-2569-41EC-B17E-8AB11B35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9FD59-F172-46C2-ABE6-9D7FB28C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CF998-C06B-4701-BF7D-82AD3E733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5E041-7744-4B0F-A05B-A9790D17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73A58-7D80-41C3-8288-0764B8199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303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铁路施工现场临时用电安全技术规范强制性条文解读剖析课件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铁路施工现场临时用电安全技术规范概述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强制性条文解读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强制性条文在铁路施工现场的应用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强制性条文的执行与监督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铁路施工现场临时用电安全技术规范概述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50" r="275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铁路施工现场临时用电安全问题突出，事故频发，亟需制定相关规范加强安全管理。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规范施工现场临时用电行为，保障作业人员的人身安全和设备安全，降低事故发生的风险。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规范的制定背景和目的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包括用电设备、线路、保护装置、用电管理等方面的安全要求和技术措施。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适用于新建、改建、扩建的铁路工程施工现场临时用电安全管理。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规范的主要内容和适用范围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强制性条文解读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明确规定用电安全的基本要求，包括设备检查、维护和保养等。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文明确规定了铁路施工现场临时用电安全的基本要求，包括设备检查、维护和保养等，以确保用电设备的安全运行和操作人员的安全。具体要求包括定期检查设备、及时维修故障设备、保持设备清洁等。同时，该条文还强调了用电设备的操作人员必须经过专业培训，熟悉设备性能和操作规程，以确保用电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条文1：用电安全的基本要求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规定了临时用电的设计与实施要求，包括线路布置、设备安装等。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文规定了铁路施工现场临时用电的设计与实施要求，包括线路布置、设备安装等。要求线路布置应合理规划，遵循安全、经济、可靠的原则，同时应考虑到施工环境、气候条件等因素的影响。设备安装应符合相关标准和规定，确保设备稳定、可靠，防止因设备故障引起的用电安全事故。此外，该条文还强调了用电设计方案的审批和实施过程中的安全管理措施，以确保用电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条文2：临时用电设计与实施要求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规定了用电安全的管理与监督要求，包括安全管理制度、安全检查等。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文规定了铁路施工现场临时用电安全的管理与监督要求，包括建立完善的安全管理制度、定期进行安全检查等。要求施工单位应建立用电安全管理制度，明确各级管理人员和操作人员的职责和权限，同时应定期进行安全检查，及时发现和消除用电安全隐患。此外，该条文还强调了用电安全的监督和考核，以确保用电安全管理的有效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条文3：用电安全管理与监督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强制性条文在铁路施工现场的应用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https://d.book118.com/318013036017006027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2024-09-04T18:06:09.722</cp:lastPrinted>
  <dcterms:created xsi:type="dcterms:W3CDTF">2024-09-04T10:06:09Z</dcterms:created>
  <dcterms:modified xsi:type="dcterms:W3CDTF">2024-09-04T10:06:11Z</dcterms:modified>
</cp:coreProperties>
</file>