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0A069-9949-48CB-BA0D-5BDBF0B8D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A72C6-6C26-4D8E-AC12-B89B9CD7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69321-175C-4A86-BB7F-FE15E1721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4282A-CA91-470C-969C-2CC344765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323B97-145B-4129-AC6C-E348BF3F0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FE0A41-83A2-458C-B1B4-32EDF7EE8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F28315-D4A2-4668-B62E-05A919D44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976B8-F762-41BB-8A32-4CBAF58C7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A9148-F0F8-4A4A-83D2-88B489803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FE800-CF77-4F4D-8A28-670A45F0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A9B98-BCE9-47B3-9538-EC4717091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3062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智能机器人中的感知与导航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机器人感知系统简介
 机器人视觉系统设计原则
 机器人惯性导航系统构成
 激光雷达在机器人导航的作用
 机器人多传感器信息融合方法
 机器人导航定位算法简介
 机器人路径规划算法简介
 机器人运动控制算法简介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机器人感知系统简介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智能机器人中的感知与导航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机器人感知系统简介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感知系统概述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智能机器人的感知系统，是指机器人通过传感器和计算机系统感知环境信息，并将其转化为数字信号的形式，然后进行处理和分析，以获得对周围环境的感知和理解的能力。</a:t>
            </a:r>
          </a:p>
          <a:p>
            <a:r>
              <a:t>2. 感知系统是智能机器人控制系统的重要组成部分，是机器人与环境交互的基础，为机器人的移动、操作、决策等提供基础信息支撑。</a:t>
            </a:r>
          </a:p>
          <a:p>
            <a:r>
              <a:t>3. 机器人感知系统通常包括传感器、信号采集、信号处理、特征提取以及感知决策等多个环节。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机器人感知系统简介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感知系统的功能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环境感知：通过传感器获取周围环境的信息，包括障碍物、物体位置、空间布局等，建立机器人所在环境的三维地图，为机器人的导航与避障提供基础信息。</a:t>
            </a:r>
          </a:p>
          <a:p>
            <a:r>
              <a:t>2. 自身状态感知：感知机器人自身的状态信息，包括位置、姿态、速度、加速度等，以及关节角、关节速度等信息，以便于机器人进行自我控制与调节。</a:t>
            </a:r>
          </a:p>
          <a:p>
            <a:r>
              <a:t>3. 人机交互感知：感知人与机器人的交互信息，包括人体的动作、语音、表情等，以便于机器人对人机交互指令进行识别与响应。</a:t>
            </a:r>
          </a:p>
          <a:p>
            <a:r>
              <a:t>4. 事件感知：感知环境中发生的事件，例如人体的运动、物体的移动、声音的产生等，以便于机器人对环境中的事件做出响应，例如跟踪移动物体、识别声音来源等。</a:t>
            </a:r>
          </a:p>
          <a:p>
            <a:r>
              <a:t>5. 图像感知：通过摄像头采集图像信息，并利用图像处理和计算机视觉技术，提取图像中的特征，识别物体、检测障碍物、估计目标的距离和位置等。</a:t>
            </a:r>
          </a:p>
          <a:p>
            <a:r>
              <a:t>6. 力觉感知：通过力传感器感知外界的力学信息，例如接触力、压力、扭矩等，以便于机器人进行物理交互、抓取物体、操作工具等。</a:t>
            </a:r>
          </a:p>
          <a:p>
            <a:r>
              <a:t>7. 触觉感知：通过触觉传感器感知外界的物理接触信息，例如接触面积、接触力、表面粗糙度等，以便于机器人进行精细的操作、物体识别、环境探索等。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机器人视觉系统设计原则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智能机器人中的感知与导航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机器人视觉系统设计原则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多传感器融合：综合考虑不同传感器的信息，提高机器人对环境的感知精度和鲁棒性。</a:t>
            </a:r>
          </a:p>
          <a:p>
            <a:r>
              <a:t>2. 模块化设计：将视觉系统分解为多个相对独立的模块，便于开发、测试和维护。</a:t>
            </a:r>
          </a:p>
          <a:p>
            <a:r>
              <a:t>3. 算法优化：采用高效、低功耗的算法，减少对计算资源的消耗，延长机器人的续航时间。</a:t>
            </a:r>
          </a:p>
          <a:p>
            <a:r>
              <a:t>4. 系统集成：将视觉系统与其他系统（如导航系统、控制系统等）无缝集成，实现协同工作。</a:t>
            </a:r>
          </a:p>
          <a:p>
            <a:r>
              <a:t>5. 人机交互：提供友好的用户界面，方便用户与机器人进行交互，并根据用户的反馈不断改进系统的性能。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机器人视觉系统硬件设计原则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传感器选择：根据应用场景和任务要求，选择适合的传感器，如摄像头、激光雷达、红外传感器等。</a:t>
            </a:r>
          </a:p>
          <a:p>
            <a:r>
              <a:t>2. 硬件平台选择：选择合适的硬件平台，如嵌入式系统、PC机或专用视觉处理芯片，以满足系统性能和功耗的要求。</a:t>
            </a:r>
          </a:p>
          <a:p>
            <a:r>
              <a:t>3. 系统配置：根据具体任务和应用场景，合理配置视觉系统的硬件资源，如处理器数量、内存大小、存储容量等。</a:t>
            </a:r>
          </a:p>
          <a:p>
            <a:r>
              <a:t>4. 通信接口设计：采用合适的通信接口，如USB、Ethernet或无线通信，满足系统与其他模块或设备的数据交换需求。</a:t>
            </a:r>
          </a:p>
          <a:p>
            <a:r>
              <a:t>5. 散热设计：考虑系统产生的热量，设计合理的散热系统，保证系统稳定可靠地运行。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智能机器人视觉系统总体设计原则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机器人视觉系统设计原则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机器人视觉系统软件设计原则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算法选择：选择合适的算法，如图像处理算法、机器学习算法或深度学习算法，以满足系统对精度、鲁棒性和实时性等方面的要求。</a:t>
            </a:r>
          </a:p>
          <a:p>
            <a:r>
              <a:t>2. 软件架构设计：采用合适的软件架构，如模块化设计、层级设计或事件驱动设计，以提高系统的可维护性、可扩展性和复用性。</a:t>
            </a:r>
          </a:p>
          <a:p>
            <a:r>
              <a:t>3. 软件优化：对软件代码进行优化，减少冗余，提高运行效率，满足系统对实时性的要求。</a:t>
            </a:r>
          </a:p>
          <a:p>
            <a:r>
              <a:t>4. 测试与验证：对视觉系统的软件进行充分的测试和验证，确保系统的正确性和可靠性。</a:t>
            </a:r>
          </a:p>
          <a:p>
            <a:r>
              <a:t>5. 系统集成：将视觉系统软件与其他系统软件集成，实现协同工作。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机器人视觉系统安全设计原则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数据安全：确保视觉系统收集和处理的数据安全，防止信息泄露或篡改。</a:t>
            </a:r>
          </a:p>
          <a:p>
            <a:r>
              <a:t>2. 系统安全：保护视觉系统免受恶意攻击和入侵，确保系统的稳定性和可用性。</a:t>
            </a:r>
          </a:p>
          <a:p>
            <a:r>
              <a:t>3. 隐私保护：遵守相关法律法规，保护用户隐私，防止个人信息被滥用。</a:t>
            </a:r>
          </a:p>
          <a:p>
            <a:r>
              <a:t>4. 伦理考虑：在设计视觉系统时，考虑伦理和社会影响，避免对人类社会造成负面影响。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机器人视觉系统设计原则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机器人视觉系统标准与规范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国际标准：遵守相关的国际标准，如ISO、IEEE等，以确保系统的兼容性和互操作性。</a:t>
            </a:r>
          </a:p>
          <a:p>
            <a:r>
              <a:t>2. 行业标准：遵守相关的行业标准，如汽车行业、医疗行业等，以满足行业特定要求。</a:t>
            </a:r>
          </a:p>
          <a:p>
            <a:r>
              <a:t>3. 国家标准：遵守相关的国家标准，如中国国家标准等，以满足国家安全和法规要求。</a:t>
            </a:r>
          </a:p>
          <a:p>
            <a:r>
              <a:t>4. 内部标准：制定内部标准，以规范视觉系统的开发、测试和维护，确保系统的一致性和质量。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机器人视觉系统未来发展趋势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多传感器融合：视觉系统将与其他传感器（如激光雷达、红外传感器等）进一步融合，以提高环境感知的精度和鲁棒性。</a:t>
            </a:r>
          </a:p>
          <a:p>
            <a:r>
              <a:t>2. 深度学习：深度学习算法将在视觉系统中得到更广泛的应用，从而提高系统的性能和鲁棒性。</a:t>
            </a:r>
          </a:p>
          <a:p>
            <a:r>
              <a:t>3. 边缘计算：视觉系统将更多地采用边缘计算技术，以减少对云端计算的依赖，提高系统的实时性和响应速度。</a:t>
            </a:r>
          </a:p>
          <a:p>
            <a:r>
              <a:t>4. 人工智能：人工智能技术将在视觉系统中得到更广泛的应用，从而提高系统的智能化水平，使机器人能够更好地理解和应对复杂的环境。</a:t>
            </a:r>
          </a:p>
          <a:p>
            <a:r>
              <a:t>5. 云端协同：视觉系统将与云端平台协同工作，以实现数据的存储、处理和共享，提高系统的可扩展性和鲁棒性。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机器人惯性导航系统构成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智能机器人中的感知与导航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机器人惯性导航系统构成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惯性导航系统组成,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惯性传感器：包括陀螺仪和加速度计，能够测量机器人当前的角速度和加速度。</a:t>
            </a:r>
          </a:p>
          <a:p>
            <a:r>
              <a:t>2. 导航计算机：用于处理传感器数据，并根据当前状态和目标位置计算出机器人的运动轨迹。</a:t>
            </a:r>
          </a:p>
          <a:p>
            <a:r>
              <a:t>3. 姿态传感器：包括磁力计和 GPS，用于确定机器人的绝对朝向和位置。</a:t>
            </a:r>
          </a:p>
          <a:p>
            <a:r>
              <a:t>4. 速度传感器：包括轮速计和激光雷达，用于测量机器人的速度和距离。</a:t>
            </a:r>
          </a:p>
          <a:p>
            <a:r>
              <a:t>5. 地形传感器：包括超声波传感器和摄像头，用于检测障碍物和道路情况。</a:t>
            </a:r>
          </a:p>
          <a:p>
            <a:r>
              <a:t>6. 融合算法：用于将来自不同传感器的信息融合在一起，得到更准确的机器人状态估计。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机器人惯性导航系统构成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惯性导航系统工作原理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将机器人惯性传感器和导航计算机安装在机器人的平台上，传感器提供机器人平台在三个轴上的角速度和线加速度数据。</a:t>
            </a:r>
          </a:p>
          <a:p>
            <a:r>
              <a:t>2. 利用机器人4个车轮上的编码器的数据，转换成机器人的速度矢量，送入平台速度平差；</a:t>
            </a:r>
          </a:p>
          <a:p>
            <a:r>
              <a:t>3. 通过惯性传感器，平台速度平差得到机器人平台的姿态，平台姿态平差得到机器人平台的位置，位置平差确定机器人平台在惯性系中的位置，送到卡尔曼滤波。</a:t>
            </a:r>
          </a:p>
          <a:p>
            <a:r>
              <a:t>4. 惯性导航系统与融合算法配合工作，首先由惯性导航系统提供机器人当前的状态估计，然后将此估计与来自其他传感器的信息融合在一起，得到更准确的机器人状态估计。</a:t>
            </a:r>
          </a:p>
          <a:p>
            <a:r>
              <a:t>5. 利用惯性传感器和导航计算机，不断估计机器人的状态，包括位置、速度和姿态，并根据这些估计来控制机器人的运动。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激光雷达在机器人导航的作用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智能机器人中的感知与导航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激光雷达在机器人导航的作用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激光雷达测距原理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激光雷达测距原理：激光雷达通过发射激光束，并测量激光束往返时间来确定物体与传感器之间的距离。</a:t>
            </a:r>
          </a:p>
          <a:p>
            <a:r>
              <a:t>2. 激光雷达的优点：激光雷达具有很强的抗干扰性、测距精度高、测距范围广的特点，可以有效地避免环境光线、雨雪等因素的影响。</a:t>
            </a:r>
          </a:p>
          <a:p>
            <a:r>
              <a:t>3. 激光雷达的局限性：激光雷达的成本较高，并且在强光照射下容易出现误差。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激光雷达扫描方式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激光雷达扫描方式：激光雷达的扫描方式主要有单线扫描、多线扫描和面阵扫描。</a:t>
            </a:r>
          </a:p>
          <a:p>
            <a:r>
              <a:t>2. 单线扫描：单线扫描激光雷达只能在一个平面上进行扫描，测距范围和精度有限。</a:t>
            </a:r>
          </a:p>
          <a:p>
            <a:r>
              <a:t>3. 多线扫描：多线扫描激光雷达可以同时在多个平面上进行扫描，测距范围和精度更高。</a:t>
            </a:r>
          </a:p>
          <a:p>
            <a:r>
              <a:t>4. 面阵扫描：面阵扫描激光雷达可以同时对整个空间进行扫描，精度最高。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激光雷达在机器人导航的作用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激光雷达数据处理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激光雷达数据预处理：激光雷达数据预处理包括去除噪声、滤波、配准等步骤。</a:t>
            </a:r>
          </a:p>
          <a:p>
            <a:r>
              <a:t>2. 激光雷达数据融合：激光雷达数据融合可以将来自多个激光雷达的信息融合在一起，提高数据精度和可靠性。</a:t>
            </a:r>
          </a:p>
          <a:p>
            <a:r>
              <a:t>3. 激光雷达数据建图：激光雷达数据建图可以将激光雷达数据转换为地图，为机器人导航提供环境信息。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激光雷达应用于机器人导航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激光雷达在机器人导航中的作用：激光雷达可以为机器人提供环境信息，帮助机器人进行定位、建图和路径规划。</a:t>
            </a:r>
          </a:p>
          <a:p>
            <a:r>
              <a:t>2. 激光雷达在机器人导航中的优势：激光雷达具有测距精度高、测距范围广、抗干扰性强的特点，非常适合用于机器人导航。</a:t>
            </a:r>
          </a:p>
          <a:p>
            <a:r>
              <a:t>3. 激光雷达在机器人导航中的局限性：激光雷达的成本较高，并且在强光照射下容易出现误差。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https://d.book118.com/318013062054006043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机器人感知系统简介</vt:lpstr>
      <vt:lpstr> 机器人感知系统简介</vt:lpstr>
      <vt:lpstr> 机器人感知系统简介</vt:lpstr>
      <vt:lpstr> 机器人视觉系统设计原则</vt:lpstr>
      <vt:lpstr> 机器人视觉系统设计原则</vt:lpstr>
      <vt:lpstr> 机器人视觉系统设计原则</vt:lpstr>
      <vt:lpstr> 机器人视觉系统设计原则</vt:lpstr>
      <vt:lpstr> 机器人惯性导航系统构成</vt:lpstr>
      <vt:lpstr> 机器人惯性导航系统构成</vt:lpstr>
      <vt:lpstr> 机器人惯性导航系统构成</vt:lpstr>
      <vt:lpstr> 激光雷达在机器人导航的作用</vt:lpstr>
      <vt:lpstr> 激光雷达在机器人导航的作用</vt:lpstr>
      <vt:lpstr> 激光雷达在机器人导航的作用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2024-09-22T22:20:30.374</cp:lastPrinted>
  <dcterms:created xsi:type="dcterms:W3CDTF">2024-09-22T14:20:30Z</dcterms:created>
  <dcterms:modified xsi:type="dcterms:W3CDTF">2024-09-22T14:20:32Z</dcterms:modified>
</cp:coreProperties>
</file>