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792AEA-F9C4-4838-8D3B-362A9D8CC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37733-1943-4AF9-A744-22B3E8EE3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79A245-A211-44E4-B8DF-A4CEF6CB1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AB5E44-9AAE-4961-82B4-A171CF780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A893C2-5CDE-41DD-9DD9-30307752AA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52CBCF-A281-4306-A2DC-BCE4CB4051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E94568-A610-4402-8655-0B3FBBDCFC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5CE23-E2E4-4014-99ED-47E017BBE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DE338-83C5-45BC-8438-33BD883E0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3B90A8-DAFA-4C45-836C-C81C8E72E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F00536-A6AD-4B09-95A0-28232EE90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1307507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福利彩票营销计划书</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目标市场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营销组合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营销预算</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营销执行计划</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营销效果评估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通过制定有效的营销计划，提高福利彩票的销量和市场占有率。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福利彩票是国家公益事业的重要组成部分，通过销售福利彩票筹集的公益金用于支持社会福利和公益事业的发展。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目前福利彩票市场规模不断扩大，但与国际彩票市场相比仍有较大的发展空间。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国内福利彩票市场竞争激烈，各省市均有自己的福利彩票发行机构，同时还有国际彩票公司的参与。</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随着社会经济的发展和人们生活水平的提高，消费者对福利彩票的需求呈现出多元化和个性化趋势。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营销策略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明确福利彩票的目标客户群体，针对不同群体设计多样化的彩票产品，以满足不同需求。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产品定位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不断推出新型彩票玩法和奖励机制，提高彩票的趣味性和吸引力。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产品创新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差异化定价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根据不同的彩票产品、市场需求和目标客户群体，制定合理的价格策略。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促销活动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定期开展促销活动，如折扣、买一送一等，以吸引新客户并保持老客户的忠诚度。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96" r="248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线上渠道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利用互联网平台和移动应用程序，提供便捷的彩票购买渠道。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线下渠道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与各类零售商合作，将彩票销售扩展到更多实体店面。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合作推广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与其他企业或机构合作，共同开展营销活动，扩大品牌知名度。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广告宣传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通过各种媒体平台进行广告宣传，提高福利彩票的知名度和美誉度。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目标市场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7620" r="762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主要面向20-50岁的彩民群体，他们具有一定的购买力和购买意愿。</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年龄</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男女均可，无特定性别倾向。</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性别</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全国范围内，重点针对城市和发达地区。</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地域</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中高收入群体，有一定的消费能力和购买意愿。</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收入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按照年龄划分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20-30岁、31-40岁、41-50岁三个年龄段，针对不同年龄段制定不同的营销策略。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按照地域划分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城市、乡镇、农村三个区域，针对不同地域制定不同的营销策略。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按照收入划分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中高收入、中低收入两个层次，针对不同收入层次制定不同的营销策略。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城市和发达地区，这些市场具有较高的消费能力和购买意愿，是福利彩票销售的主要市场。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重点市场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691" r="869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次要市场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091" r="1809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潜在市场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125" r="3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乡镇和农村地区，这些市场消费能力和购买意愿相对较低，但仍有较大的潜力可挖。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流动人口和低收入群体，这些市场具有较大的潜力，需要进一步开发。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营销组合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https://d.book118.com/318013075070006040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2024-09-19T00:08:46.341</cp:lastPrinted>
  <dcterms:created xsi:type="dcterms:W3CDTF">2024-09-18T16:08:46Z</dcterms:created>
  <dcterms:modified xsi:type="dcterms:W3CDTF">2024-09-18T16:08:48Z</dcterms:modified>
</cp:coreProperties>
</file>