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12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38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7.xml" /><Relationship Id="rId11" Type="http://schemas.openxmlformats.org/officeDocument/2006/relationships/tags" Target="../tags/tag2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732AE-1A25-4BD2-934A-8EE793E15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534DE0-3250-46D6-A794-A23E5D544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038F0A-F66E-4952-BD76-FA0869412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8D8D0B-0E1F-46AE-BFEE-DD0119121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F94EE2-2507-4773-94CD-31E136573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AD2D10-9E6A-4D11-95B4-CCEF31BD0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A684D9-8B6C-42CB-BA0D-78861AB1A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B3A845-75DE-434D-84D7-0DB69B3E8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A551CA-A77E-471E-82C4-E6C632240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746F7D-CE40-4424-A7F6-962D78614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E62CE3-AAE2-4F81-9A27-210C8CA2E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/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ym typeface="+mn-ea"/>
              </a:defRPr>
            </a:lvl1pPr>
            <a:lvl2pPr>
              <a:defRPr>
                <a:sym typeface="+mn-ea"/>
              </a:defRPr>
            </a:lvl2pPr>
            <a:lvl3pPr>
              <a:defRPr>
                <a:sym typeface="+mn-ea"/>
              </a:defRPr>
            </a:lvl3pPr>
            <a:lvl4pPr>
              <a:defRPr>
                <a:sym typeface="+mn-ea"/>
              </a:defRPr>
            </a:lvl4pPr>
            <a:lvl5pPr>
              <a:defRPr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blurRad="190500" dist="38100" dir="2700000" algn="tl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/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tags" Target="../tags/tag91.xml" /><Relationship Id="rId18" Type="http://schemas.openxmlformats.org/officeDocument/2006/relationships/tags" Target="../tags/tag92.xml" /><Relationship Id="rId19" Type="http://schemas.openxmlformats.org/officeDocument/2006/relationships/tags" Target="../tags/tag9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115" r:id="rId2"/>
    <p:sldLayoutId id="2147487116" r:id="rId3"/>
    <p:sldLayoutId id="2147487117" r:id="rId4"/>
    <p:sldLayoutId id="2147487118" r:id="rId5"/>
    <p:sldLayoutId id="2147487119" r:id="rId6"/>
    <p:sldLayoutId id="2147487120" r:id="rId7"/>
    <p:sldLayoutId id="2147487121" r:id="rId8"/>
    <p:sldLayoutId id="2147487122" r:id="rId9"/>
    <p:sldLayoutId id="2147487123" r:id="rId10"/>
    <p:sldLayoutId id="2147487124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14" Type="http://schemas.openxmlformats.org/officeDocument/2006/relationships/tags" Target="../tags/tag110.xml" /><Relationship Id="rId15" Type="http://schemas.openxmlformats.org/officeDocument/2006/relationships/tags" Target="../tags/tag111.xml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6.xml" /><Relationship Id="rId21" Type="http://schemas.openxmlformats.org/officeDocument/2006/relationships/tags" Target="../tags/tag117.xml" /><Relationship Id="rId22" Type="http://schemas.openxmlformats.org/officeDocument/2006/relationships/tags" Target="../tags/tag118.xml" /><Relationship Id="rId23" Type="http://schemas.openxmlformats.org/officeDocument/2006/relationships/tags" Target="../tags/tag119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14" Type="http://schemas.openxmlformats.org/officeDocument/2006/relationships/tags" Target="../tags/tag207.xml" /><Relationship Id="rId15" Type="http://schemas.openxmlformats.org/officeDocument/2006/relationships/tags" Target="../tags/tag208.xml" /><Relationship Id="rId16" Type="http://schemas.openxmlformats.org/officeDocument/2006/relationships/tags" Target="../tags/tag209.xml" /><Relationship Id="rId17" Type="http://schemas.openxmlformats.org/officeDocument/2006/relationships/tags" Target="../tags/tag210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13113052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 fontScale="93750" lnSpcReduction="10000"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提升员工能力的岗前培训方法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文本占位符 8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94167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34" name="标题 9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6" name="序号"/>
          <p:cNvSpPr txBox="1"/>
          <p:nvPr>
            <p:custDataLst>
              <p:tags r:id="rId5"/>
            </p:custDataLst>
          </p:nvPr>
        </p:nvSpPr>
        <p:spPr>
          <a:xfrm>
            <a:off x="86772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6"/>
            </p:custDataLst>
          </p:nvPr>
        </p:nvSpPr>
        <p:spPr>
          <a:xfrm>
            <a:off x="86804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7"/>
            </p:custDataLst>
          </p:nvPr>
        </p:nvSpPr>
        <p:spPr>
          <a:xfrm>
            <a:off x="86772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8"/>
            </p:custDataLst>
          </p:nvPr>
        </p:nvSpPr>
        <p:spPr>
          <a:xfrm>
            <a:off x="264001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9"/>
            </p:custDataLst>
          </p:nvPr>
        </p:nvSpPr>
        <p:spPr>
          <a:xfrm>
            <a:off x="264033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岗前培训的重要性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10"/>
            </p:custDataLst>
          </p:nvPr>
        </p:nvSpPr>
        <p:spPr>
          <a:xfrm>
            <a:off x="264001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11"/>
            </p:custDataLst>
          </p:nvPr>
        </p:nvSpPr>
        <p:spPr>
          <a:xfrm>
            <a:off x="441229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2"/>
            </p:custDataLst>
          </p:nvPr>
        </p:nvSpPr>
        <p:spPr>
          <a:xfrm>
            <a:off x="441261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岗前培训的内容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3"/>
            </p:custDataLst>
          </p:nvPr>
        </p:nvSpPr>
        <p:spPr>
          <a:xfrm>
            <a:off x="441229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4"/>
            </p:custDataLst>
          </p:nvPr>
        </p:nvSpPr>
        <p:spPr>
          <a:xfrm>
            <a:off x="618458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5"/>
            </p:custDataLst>
          </p:nvPr>
        </p:nvSpPr>
        <p:spPr>
          <a:xfrm>
            <a:off x="618490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岗前培训的方法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6"/>
            </p:custDataLst>
          </p:nvPr>
        </p:nvSpPr>
        <p:spPr>
          <a:xfrm>
            <a:off x="618458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7"/>
            </p:custDataLst>
          </p:nvPr>
        </p:nvSpPr>
        <p:spPr>
          <a:xfrm>
            <a:off x="795686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8"/>
            </p:custDataLst>
          </p:nvPr>
        </p:nvSpPr>
        <p:spPr>
          <a:xfrm>
            <a:off x="795718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岗前培训的评估与反馈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98"/>
          <p:cNvSpPr/>
          <p:nvPr>
            <p:custDataLst>
              <p:tags r:id="rId19"/>
            </p:custDataLst>
          </p:nvPr>
        </p:nvSpPr>
        <p:spPr>
          <a:xfrm>
            <a:off x="795686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6" name="序号"/>
          <p:cNvSpPr txBox="1"/>
          <p:nvPr>
            <p:custDataLst>
              <p:tags r:id="rId20"/>
            </p:custDataLst>
          </p:nvPr>
        </p:nvSpPr>
        <p:spPr>
          <a:xfrm>
            <a:off x="972915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21"/>
            </p:custDataLst>
          </p:nvPr>
        </p:nvSpPr>
        <p:spPr>
          <a:xfrm>
            <a:off x="972947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岗前培训的实践案例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70" name="矩形 103"/>
          <p:cNvSpPr/>
          <p:nvPr>
            <p:custDataLst>
              <p:tags r:id="rId22"/>
            </p:custDataLst>
          </p:nvPr>
        </p:nvSpPr>
        <p:spPr>
          <a:xfrm>
            <a:off x="972915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24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7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岗前培训的重要性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提升员工能力</a:t>
            </a:r>
            <a:endParaRPr lang="zh-CN" altLang="en-US"/>
          </a:p>
        </p:txBody>
      </p:sp>
      <p:sp>
        <p:nvSpPr>
          <p:cNvPr id="1049050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8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岗前培训可以帮助员工快速适应工作环境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岗前培训是提升员工能力的重要途径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岗前培训可以培养员工的职业技能和素质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岗前培训可以提高员工的工作效率和绩效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促进员工融入企业文化</a:t>
            </a:r>
            <a:endParaRPr lang="zh-CN" altLang="en-US"/>
          </a:p>
        </p:txBody>
      </p:sp>
      <p:sp>
        <p:nvSpPr>
          <p:cNvPr id="104910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8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岗前培训可以帮助员工了解公司的价值观和企业文化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12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4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岗前培训可以培养员工的团队合作精神和沟通能力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18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0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岗前培训可以增强员工的归属感和忠诚度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24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6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岗前培训可以促进员工与同事之间的交流和互动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提高工作效率和绩效</a:t>
            </a:r>
            <a:endParaRPr lang="zh-CN" altLang="en-US"/>
          </a:p>
        </p:txBody>
      </p:sp>
      <p:sp>
        <p:nvSpPr>
          <p:cNvPr id="104917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培训能够帮助员工了解公司的文化和价值观，增强员工的归属感和责任感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岗前培训能够使员工快速适应工作环境，提高工作效率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通过培训，员工可以掌握必要的工作技能和知识，提高工作质量和绩效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有效的岗前培训能够降低员工在工作中出现错误的概率，减少公司的损失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4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24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岗前培训的内容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公司文化与价值观</a:t>
            </a:r>
            <a:endParaRPr lang="zh-CN" altLang="en-US"/>
          </a:p>
        </p:txBody>
      </p:sp>
      <p:sp>
        <p:nvSpPr>
          <p:cNvPr id="104932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公司愿景、使命和价值观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公司历史和发展历程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公司产品和服务介绍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公司组织架构和团队介绍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工作流程与制度</a:t>
            </a:r>
            <a:endParaRPr lang="zh-CN" altLang="en-US"/>
          </a:p>
        </p:txBody>
      </p:sp>
      <p:sp>
        <p:nvSpPr>
          <p:cNvPr id="104938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8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工作流程：明确岗位职责、工作流程和操作规范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92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4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制度：建立完善的培训制度、考核制度、晋升制度等，确保员工了解并遵守公司规定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98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0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培训内容：包括企业文化、产品知识、销售技巧、客户服务等，帮助员工更好地适应公司工作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04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6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培训方式：采用线上或线下培训方式，结合实际工作场景进行模拟演练，提高员工实际操作能力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岗位职责与技能要求</a:t>
            </a:r>
            <a:endParaRPr lang="zh-CN" altLang="en-US"/>
          </a:p>
        </p:txBody>
      </p:sp>
      <p:sp>
        <p:nvSpPr>
          <p:cNvPr id="1049450" name="矩形 15"/>
          <p:cNvSpPr/>
          <p:nvPr>
            <p:custDataLst>
              <p:tags r:id="rId2"/>
            </p:custDataLst>
          </p:nvPr>
        </p:nvSpPr>
        <p:spPr>
          <a:xfrm>
            <a:off x="723061" y="2353135"/>
            <a:ext cx="10744656" cy="94475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岗位职责：明确员工在岗位上的职责和任务，包括主要工作内容、工作目标等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任意多边形 17"/>
          <p:cNvSpPr/>
          <p:nvPr>
            <p:custDataLst>
              <p:tags r:id="rId3"/>
            </p:custDataLst>
          </p:nvPr>
        </p:nvSpPr>
        <p:spPr>
          <a:xfrm flipV="1">
            <a:off x="608400" y="2234892"/>
            <a:ext cx="1921760" cy="36189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任意多边形 18"/>
          <p:cNvSpPr/>
          <p:nvPr>
            <p:custDataLst>
              <p:tags r:id="rId4"/>
            </p:custDataLst>
          </p:nvPr>
        </p:nvSpPr>
        <p:spPr>
          <a:xfrm flipH="1">
            <a:off x="9657035" y="3055432"/>
            <a:ext cx="1921760" cy="36189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矩形 27"/>
          <p:cNvSpPr/>
          <p:nvPr>
            <p:custDataLst>
              <p:tags r:id="rId5"/>
            </p:custDataLst>
          </p:nvPr>
        </p:nvSpPr>
        <p:spPr>
          <a:xfrm>
            <a:off x="723061" y="4442109"/>
            <a:ext cx="10744656" cy="94475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技能要求：根据岗位需求，列出员工需要具备的技能和知识，包括专业技能、沟通能力、团队协作能力等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29"/>
          <p:cNvSpPr/>
          <p:nvPr>
            <p:custDataLst>
              <p:tags r:id="rId6"/>
            </p:custDataLst>
          </p:nvPr>
        </p:nvSpPr>
        <p:spPr>
          <a:xfrm flipV="1">
            <a:off x="608400" y="4323865"/>
            <a:ext cx="1921760" cy="36189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任意多边形 30"/>
          <p:cNvSpPr/>
          <p:nvPr>
            <p:custDataLst>
              <p:tags r:id="rId7"/>
            </p:custDataLst>
          </p:nvPr>
        </p:nvSpPr>
        <p:spPr>
          <a:xfrm flipH="1">
            <a:off x="9657035" y="5144405"/>
            <a:ext cx="1921760" cy="36189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沟通与协作技巧</a:t>
            </a:r>
            <a:endParaRPr lang="zh-CN" altLang="en-US"/>
          </a:p>
        </p:txBody>
      </p:sp>
      <p:sp>
        <p:nvSpPr>
          <p:cNvPr id="104950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冲突解决：如何处理和解决团队内部的冲突和分歧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沟通技巧：有效沟通的基本原则和方法，如倾听、表达、反馈等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团队协作：团队成员之间的协作和配合，如何建立良好的工作关系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领导力培养：如何培养员工的领导力和团队协作能力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7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574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岗前培训的方法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6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集中式培训</a:t>
            </a:r>
            <a:endParaRPr lang="zh-CN" altLang="en-US"/>
          </a:p>
        </p:txBody>
      </p:sp>
      <p:sp>
        <p:nvSpPr>
          <p:cNvPr id="104965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5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65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定义：将新员工集中在一起进行培训，通常在固定的时间和地点进行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6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6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优点：便于管理和组织，可以同时对多个员工进行培训，提高效率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6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7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缺点：培训时间较长，需要投入大量的人力、物力和财力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7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7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应用场景：适用于大型企业或组织，需要批量培训新员工的情况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分组讨论与案例分析</a:t>
            </a:r>
            <a:endParaRPr lang="zh-CN" altLang="en-US"/>
          </a:p>
        </p:txBody>
      </p:sp>
      <p:sp>
        <p:nvSpPr>
          <p:cNvPr id="104971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分组讨论：通过将员工分成小组，针对特定主题进行讨论，提高员工之间的交流与合作能力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案例分析：通过分析实际案例，让员工了解工作中可能遇到的问题，并学习如何解决这些问题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培训师引导：培训师需要引导员工进行分组讨论和案例分析，确保讨论的方向和效果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实践应用：通过分组讨论和案例分析，员工可以更好地了解工作流程和规范，提高工作效率和质量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https://d.book118.com/318013113052006027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810.3&quot;,&quot;height&quot;:&quot;338.2&quot;}"/>
  <p:tag name="KSO_WM_SLIDE_ID" val="custom2023024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1"/>
  <p:tag name="KSO_WM_UNIT_INDEX" val="1_1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1"/>
  <p:tag name="KSO_WM_UNIT_INDEX" val="1_2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1"/>
  <p:tag name="KSO_WM_UNIT_INDEX" val="1_3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1"/>
  <p:tag name="KSO_WM_UNIT_INDEX" val="1_4_1"/>
  <p:tag name="KSO_WM_UNIT_LAYERLEVEL" val="1_1_1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1"/>
  <p:tag name="KSO_WM_UNIT_INDEX" val="1_5_1"/>
  <p:tag name="KSO_WM_UNIT_LAYERLEVEL" val="1_1_1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1"/>
  <p:tag name="KSO_WM_UNIT_INDEX" val="1_6_1"/>
  <p:tag name="KSO_WM_UNIT_LAYERLEVEL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1"/>
  <p:tag name="KSO_WM_UNIT_INDEX" val="1_1_1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2"/>
  <p:tag name="KSO_WM_UNIT_INDEX" val="1_1_2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1"/>
  <p:tag name="KSO_WM_UNIT_INDEX" val="1_2_1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2"/>
  <p:tag name="KSO_WM_UNIT_INDEX" val="1_2_2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MiSans Bold</vt:lpstr>
      <vt:lpstr>MiSans</vt:lpstr>
      <vt:lpstr>微软雅黑</vt:lpstr>
      <vt:lpstr>Wingdings</vt:lpstr>
      <vt:lpstr>Calibri Light</vt:lpstr>
      <vt:lpstr>Office Theme</vt:lpstr>
      <vt:lpstr>提升员工能力的岗前培训方法</vt:lpstr>
      <vt:lpstr>目录</vt:lpstr>
      <vt:lpstr>添加章节标题</vt:lpstr>
      <vt:lpstr>岗前培训的重要性</vt:lpstr>
      <vt:lpstr>提升员工能力</vt:lpstr>
      <vt:lpstr>促进员工融入企业文化</vt:lpstr>
      <vt:lpstr>提高工作效率和绩效</vt:lpstr>
      <vt:lpstr>岗前培训的内容</vt:lpstr>
      <vt:lpstr>公司文化与价值观</vt:lpstr>
      <vt:lpstr>工作流程与制度</vt:lpstr>
      <vt:lpstr>岗位职责与技能要求</vt:lpstr>
      <vt:lpstr>沟通与协作技巧</vt:lpstr>
      <vt:lpstr>岗前培训的方法</vt:lpstr>
      <vt:lpstr>集中式培训</vt:lpstr>
      <vt:lpstr>分组讨论与案例分析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2024-09-05T05:34:43.688</cp:lastPrinted>
  <dcterms:created xsi:type="dcterms:W3CDTF">2024-09-04T21:34:43Z</dcterms:created>
  <dcterms:modified xsi:type="dcterms:W3CDTF">2024-09-04T21:34:46Z</dcterms:modified>
</cp:coreProperties>
</file>