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8E55E-5003-4BE6-81DF-C5E49EFDC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292B2-86C1-43ED-926C-006547848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0B9FC-8ADD-467E-BA74-4133E01C1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EBB96-9AEB-438D-BDAD-D5902F2DF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45F12-62AE-4DDE-A0F5-211B57358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DA3AFF-5FEC-4AD5-A5E9-0061760C0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82876-168A-4165-A96D-F8527B9E3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AE2E1-9119-4A30-8620-CC65DE59B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1A808-975F-4FF9-B9D4-761AA36FF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42C9B-7E8F-42CF-A7C6-D0E757062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01B28-5C69-4BBA-9620-987D5DEBE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3114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2023年监狱半年度工作总结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教育改造工作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日常管理工作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通过有效的管理和监管措施，维护监狱的安全和稳定，防止犯人逃跑、破坏等行为。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确保监狱安全稳定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提高改造质量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保障犯人合法权益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58" r="19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加强对犯人的教育、心理辅导和职业技能培训，提高改造质量，降低重新犯罪率。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尊重和保障犯人的合法权益，如人身安全、健康、饮食、休息等。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根据工作目标，制定具体的工作计划和实施方案，明确工作任务和责任人。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制定工作计划和方案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加强对犯人的日常管理和监督，包括出入管理、巡查、监控等措施，确保监狱的安全和稳定。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监管措施的实施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组织开展各种形式的教育、心理辅导和职业技能培训活动，提高犯人的改造质量。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教育、心理辅导和职业技能培训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建立健全的保障机制，确保犯人的合法权益得到有效保障。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保障犯人合法权益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58" b="112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监狱安全稳定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通过有效的管理和监管措施，监狱的安全和稳定得到了有效保障，未发生重大安全事故。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改造质量提高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通过各种形式的教育、心理辅导和职业技能培训活动，犯人的改造质量得到了明显提高，重新犯罪率下降。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犯人合法权益得到保障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建立健全的保障机制，犯人的合法权益得到了有效保障，未发生侵犯犯人合法权益的事件。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根据监狱实际情况，制定了一系列安全管理制度，包括安全检查制度、应急预案制度等，确保各项安全工作有章可循。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对进出监狱的人员、车辆进行严格检查，确保无危险物品流入，同时对监狱内各区域进行定时巡查，防止违规行为发生。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严格门禁管理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组织开展各类安全教育活动，提高服刑人员的安全意识，让他们认识到安全的重要性。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开展安全教育活动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及时处理安全隐患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对于排查出的安全隐患，采取有效措施进行整改，防止事故发生，同时对整改情况进行跟踪督查。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加强与地方安监部门合作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与地方安监部门建立合作关系，定期邀请专家对监狱进行安全检查，及时发现并解决存在的安全隐患。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定期进行安全隐患排查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对监狱内的设施、设备进行定期检查，发现隐患及时整改，确保设施、设备的正常运行。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安全隐患排查与整改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建立健全安全事故应急预案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针对可能发生的安全事故，制定相应的应急预案，确保在事故发生时能够迅速、有效地应对。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加强事故现场管理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在事故发生后，迅速启动应急预案，对现场进行封锁，疏散人员，防止事态扩大。同时对事故原因进行调查分析，总结经验教训。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强化安全意识培训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定期组织安全意识培训，提高工作人员的安全意识和应对能力，从源头上预防安全事故的发生。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安全事故处理与预防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教育改造工作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开展爱国主义、法律道德、公民责任等思想教育课程，引导罪犯树立正确的价值观。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思想教育课程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建立心理咨询机制，为罪犯提供心理疏导和危机干预，帮助他们调整心态，积极改造。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罪犯思想教育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组织文化知识讲座和课程，提高罪犯的文化素养和知识水平。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建立监狱图书馆，提供各类图书、报刊杂志等学习资料，满足罪犯的阅读需求。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文化教育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图书馆建设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文化知识普及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开设各类职业技能培训课程，如电工、焊工、烹饪等，帮助罪犯掌握一技之长。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就业指导服务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建立就业指导中心，提供就业信息、职业规划、就业推荐等服务，为罪犯回归社会做好准备。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技术培训与就业指导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日常管理工作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https://d.book118.com/318013114043006044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2024-09-24T07:36:32.111</cp:lastPrinted>
  <dcterms:created xsi:type="dcterms:W3CDTF">2024-09-23T23:36:32Z</dcterms:created>
  <dcterms:modified xsi:type="dcterms:W3CDTF">2024-09-23T23:36:34Z</dcterms:modified>
</cp:coreProperties>
</file>