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6DBE00-27D0-4BFC-8D84-5BA2182895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558A3D-EDFC-46BE-9811-F6926D79F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623A5F-DEA0-460E-BA4A-90A67BFD0E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841666-5A99-4429-8E6F-8B8B4C5B9E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8918DA-558D-40C1-93A6-EB1C14ED7E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7F66AA-4D86-48DB-94FB-777E3DBB72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D670CB-7E0E-4CD9-8564-CB9E809191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E6CEDB-A14D-43B9-8C36-4301981523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249995-CAE4-4081-BDEA-09F14FC1B6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55B35E-1022-423A-8EF3-5D53BA1B82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CB9186-4A02-4BC7-A42A-C1402715DA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13117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中国中性纤维素酶行业市场现状分析及竞争格局与投资发展研究报告(2024-2029版)</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中国中性纤维素酶行业市场现状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竞争格局分析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投资发展环境评估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未来发展趋势预测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投资策略与建议</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背景</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随着生物技术的快速发展，中性纤维素酶在纺织、造纸、饲料、食品等领域的应用逐渐扩大，市场需求不断增长。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目的</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本报告旨在深入分析中国中性纤维素酶行业的市场现状，探讨未来发展趋势和竞争格局，为投资者和企业提供决策参考。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本报告涵盖了中国中性纤维素酶行业的市场规模、产业链结构、竞争格局、政策法规等方面的内容。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着重分析中性纤维素酶的市场需求、技术创新、产能扩张、投资机会等关键因素，以及行业面临的挑战和机遇。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报告范围与重点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中国中性纤维素酶行业市场现状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中性纤维素酶是一种能够降解纤维素产生葡萄糖的酶类，广泛应用于纺织、造纸、饲料、食品等领域。中国中性纤维素酶行业经历了多年的发展，目前已经形成了较为完整的产业链和市场规模。</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行业概述</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中性纤维素酶行业的发展可以分为三个阶段。第一阶段是起步阶段，主要集中在科研机构和高等院校的实验室研究；第二阶段是产业化阶段，随着技术的进步和市场的需求，一些企业开始涉足中性纤维素酶的生产和销售；第三阶段是快速发展阶段，随着国家对生物产业的大力支持和市场需求的不断增长，中性纤维素酶行业迎来了快速发展的黄金时期。</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行业概述与发展历程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中国产业信息网发布的数据，2019年我国中性纤维素酶市场规模约为XX亿元人民币，同比增长XX%。随着国家对生物产业的持续投入和市场需求的不断增长，预计未来几年中性纤维素酶市场规模将继续保持快速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科技的不断进步和应用领域的不断拓展，中性纤维素酶的市场需求将持续增长。同时，随着环保意识的提高和绿色发展的要求，生物酶法替代化学法将成为未来发展的趋势，这将进一步推动中性纤维素酶市场的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由于中性纤维素酶的应用领域较为广泛，消费者对产品质量的要求较高，包括产品的纯度、活性、稳定性等方面。</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对定制化服务需求增加</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随着市场竞争的加剧，消费者对定制化服务的需求也在不断增加。企业需要根据客户需求提供个性化的产品解决方案和优质的服务。</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对环保性能关注度提高</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125">
                <a:solidFill>
                  <a:schemeClr val="dk1">
                    <a:alpha val="100000"/>
                  </a:schemeClr>
                </a:solidFill>
                <a:latin typeface="Microsoft Yahei"/>
                <a:ea typeface="Microsoft Yahei"/>
                <a:cs typeface="Microsoft Yahei"/>
              </a:rPr>
              <a:t>随着环保意识的普及和绿色发展的要求，消费者对中性纤维素酶的环保性能关注度也在不断提高。企业需要注重产品的环保性能，推广绿色生产理念。</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对产品质量要求高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竞争格局分析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厂商一</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拥有先进的生产技术和设备，产品质量稳定，广泛应用于食品、医药等领域。</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厂商二</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注重研发和创新，推出多种新型中性纤维素酶产品，满足不同客户需求。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厂商三</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在行业内拥有较高的知名度和品牌影响力，产品销量一直名列前茅。</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主要厂商及产品特点</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市场份额与集中度</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预计未来几年，中国中性纤维素酶市场的集中度将进一步提高，优势厂商的市场份额将继续扩大。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集中度变化趋势</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根据市场调研数据，目前中国中性纤维素酶市场中，前三家厂商的市场份额占比超过50%，市场集中度较高。</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市场份额</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近年来，随着市场竞争的加剧，部分厂商的市场份额逐渐下降，而一些新兴厂商的市场份额则在逐步上升。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市场份额变化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价格竞争</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部分厂商通过降低产品价格来吸引客户，提高市场占有率。</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品牌建设</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部分厂商通过加强品牌建设和宣传，提高品牌知名度和影响力，从而吸引更多客户。</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技术创新</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一些厂商注重技术研发和创新，不断推出新型中性纤维素酶产品，以满足客户的不同需求。</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营销策略</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一些厂商采用多样化的营销策略，如参加行业展会、开展促销活动、与客户建立长期合作关系等，以扩大市场份额。</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竞争策略及差异化优势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投资发展环境评估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政策支持</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中国政府出台了一系列支持生物产业发展的政策法规，为中性纤维素酶行业的发展提供了有力的政策保障。例如，政府加大了对生物技术创新和产业化的支持力度，推动了生物技术在农业、工业、环保等领域的应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法规约束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为了保障生物技术的安全可控，中国政府也出台了一系列法规和标准，对中性纤维素酶等生物技术的研发、生产、应用等环节进行严格的监管。企业需要遵守相关法规和标准，确保产品的质量和安全。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中国经济增长持续稳定，为中性纤维素酶行业的发展提供了广阔的市场空间和机遇。随着经济的不断发展，人们对于环保、健康等方面的需求不断提升，对于生物技术产品的需求也在不断增加。</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产业升级</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中国政府正在推动产业结构调整和升级，鼓励企业加强技术创新和产业升级。中性纤维素酶作为一种重要的生物技术产品，在农业、工业、环保等领域具有广泛的应用前景，符合产业升级的方向。</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经济增长</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宏观经济环境分析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社会文化环境分析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随着生物技术的不断发展和应用，人们对于生物技术的认知度不断提升。中性纤维素酶作为一种重要的生物技术产品，其应用领域不断拓展，人们对于其的认知度也在不断提升。</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社会认知度提升</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随着环保意识的不断增强，人们对于环保产品的需求也在不断增加。中性纤维素酶作为一种环保型生物技术产品，在农业、工业、环保等领域具有广泛的应用前景，符合环保意识的趋势。</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环保意识增强</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https://d.book118.com/318013117034006030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2024-09-06T13:54:20.555</cp:lastPrinted>
  <dcterms:created xsi:type="dcterms:W3CDTF">2024-09-06T05:54:20Z</dcterms:created>
  <dcterms:modified xsi:type="dcterms:W3CDTF">2024-09-06T05:54:22Z</dcterms:modified>
</cp:coreProperties>
</file>