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6B0BD-8B6B-4B3B-84AC-D7EB76F37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68F29-6700-4A36-9F37-02B255B3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F25F-3F7B-4BD6-8DA3-E127604C4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CCEA6-D338-4AEA-8E30-5857E6BE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9BAAB-6C13-4A5A-B9DB-4CB95ACA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A4F52-4DA7-496A-9599-7753FE7A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FDBEC-B855-47B5-BBAB-E251B8DC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3B68F-AA96-4F73-920B-B04160C46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F8518-823C-4D81-8970-716C63BD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6034A-EC49-42A0-B573-D5391CE2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C9461-8DCF-411D-9474-7CCE6FB2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3136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创新创业教程之编写《创业计划书》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融资需求与投资计划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创业计划书概述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创业计划书是一份详细阐述企业创立、运营、发展等全过程的书面文件，它为创业者提供了一个系统性的规划和实施方案。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帮助创业者明确企业愿景、使命和战略目标，为潜在投资者提供决策依据，为团队提供行动指南，以及吸引人才和资源。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创业计划书为创业者提供了一个明确的行动路线图，帮助其系统地规划和实施创业过程。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指导创业过程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一份详尽、专业的创业计划书能够吸引潜在投资者的关注，从而获得所需的资金支持。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吸引投资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创业计划书能够明确企业的愿景和目标，帮助团队成员更好地理解自己的角色和责任，增强团队凝聚力。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一份专业、详尽的创业计划书能够提升企业的专业形象，增加外界对企业的信任和认可。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包括企业名称、成立时间、注册地点、经营范围等基本信息。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产品或服务介绍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对目标市场的需求、竞争状况、行业趋势等进行深入分析。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详细描述企业提供的产品或服务，包括功能、特点、优势等。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阐述企业的营销策略、品牌建设、销售渠道等。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介绍企业的组织结构、管理团队及核心成员的背景和职责。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组织结构与管理团队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说明企业的融资计划，包括资金用途、预期回报等。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提供未来一定时间内的财务预测，包括收入、利润、现金流等。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创业计划书的基本内容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https://d.book118.com/318013136016006027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2024-09-04T17:47:24.896</cp:lastPrinted>
  <dcterms:created xsi:type="dcterms:W3CDTF">2024-09-04T09:47:24Z</dcterms:created>
  <dcterms:modified xsi:type="dcterms:W3CDTF">2024-09-04T09:47:26Z</dcterms:modified>
</cp:coreProperties>
</file>