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30F09-64D7-4A5C-BE3C-4E334F662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275F1-E8DC-4E63-9B36-74F1498CA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05924-EFEF-484B-A766-6B02D5A8F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F003F-EFEC-4170-937E-B6F0013D2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3794D2-CC50-414C-805C-586F2588C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2E3CF2-4A09-42BC-8A1F-725BE61CA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1B10D1-1AA3-4C62-A31F-160A14E8C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F67F3-151A-4D6C-AC80-05D252035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96A40-3DCE-43AF-A639-3971AFD99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426F0-683D-42E0-ABB1-B552DC6CC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05070-0BD7-4FB0-A920-DEDFEDB11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401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中国古代文学的演变与创新剖析研习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古代文学的起源与早期发展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魏晋南北朝文学的变革与高峰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唐宋文学的繁荣与创新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元明清文学的多元与融合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古代文学的创新精神与当代价值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研习目的与意义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深入了解中国古代文学的发展历程和主要特点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探讨古代文学在思想、艺术等方面的创新表现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挖掘古代文学对现代文学的启示和影响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提高对古代文学的鉴赏能力和研究水平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先秦文学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出现了诸子百家争鸣的局面，如儒家的孔孟之道、道家的老庄哲学等，对后世文学产生了深远影响。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魏晋南北朝文学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出现了志怪小说、山水诗等新的文学样式，追求个性解放和审美自由。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元明清文学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戏曲、小说等俗文学蓬勃发展，反映了市民阶层的审美趣味和价值取向。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上古文学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以《诗经》、《尚书》等为代表，展现了早期人类对自然和社会的朴素认识，具有原始、质朴的艺术风格。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秦汉文学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以汉赋为代表，追求铺陈排比、辞藻华丽，展现了统一帝国的气势和风采。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唐宋文学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唐诗宋词成为中国古代文学的巅峰之作，表现了极高的艺术成就和创新精神。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古代文学演变与创新概述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古代文学的起源与早期发展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《诗经》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中国最早的诗歌总集，收录了西周至春秋时期的诗歌，反映了当时的社会生活和人民情感。其诗歌形式和内容丰富多样，开创了现实主义诗歌的先河。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楚辞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以屈原为代表的楚辞体诗歌，具有浓郁的楚国地方特色，表现了强烈的个人情感和浪漫主义精神。楚辞的出现标志着中国诗歌从集体创作向个人创作的转变。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167" b="51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诗经、楚辞等早期文学作品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儒家文学观念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以孔子、孟子为代表，强调文学的社会功能和道德教化作用，提倡“文以载道”的观念。儒家文学观念对中国古代文学的发展产生了深远影响，使得文学成为传承儒家思想的重要载体。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道家文学观念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以老子、庄子为代表，主张“自然无为”的文学观念，强调文学应顺应自然、表现自然之美。道家文学观念为中国古代文学注入了独特的审美意识和艺术精神。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先秦诸子的文学观念与影响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汉代文学以赋为主要文体，继承了楚辞的浪漫主义精神，同时吸收了先秦诸子的思想成果。汉赋在形式上追求铺陈华丽、气势宏大，内容上则注重抒发个人情感和描绘社会现实。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汉赋的兴盛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马迁所著的《史记》是中国古代文学史上的第一部纪传体通史，具有极高的历史价值和文学价值。《史记》以人物为中心，通过生动的人物形象和故事情节来展现历史进程，对后世的历史学和文学都产生了深远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史记的开创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汉代文学的继承与创新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魏晋南北朝文学的变革与高峰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建安文学在形式上继承了汉乐府民歌的现实主义传统，同时在内容上进行了创新，反映了社会动乱和民生疾苦。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对汉乐府民歌的继承与创新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建安文学以慷慨悲凉为基调，形成了独特的“建安风骨”，对后世文学产生了深远影响。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“建安风骨”的形成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曹操的诗歌苍劲悲凉，曹丕的诗歌细腻深婉，曹植的诗歌则骨气奇高、辞采华茂，他们的作品共同构成了建安文学的高峰。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曹操、曹丕、曹植等文人的贡献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建安文学的新变与影响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南北朝民歌的特色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南朝民歌清丽缠绵，北朝民歌质朴刚健，两者各具特色，共同构成了南北朝民歌的瑰丽画卷。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文人诗对民歌的吸收与融合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南北朝文人诗在创作过程中，积极吸收和融合民歌的艺术营养，形成了独特的艺术风格。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鲍照、谢朓等诗人的探索与创新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鲍照的诗歌俊逸豪放，谢朓的诗歌清新流丽，他们在吸收民歌营养的同时，进行了大胆的探索和创新，为南北朝文人诗的发展做出了重要贡献。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南北朝民歌与文人诗的交融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《文心雕龙》的文学理论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刘勰的《文心雕龙》系统阐述了文学创作和批评的原理和方法，对后世文学理论产生了重要影响。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5375" b="15375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《诗品》的诗歌品评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钟嵘的《诗品》对魏晋南北朝时期的诗歌进行了系统的品评和分类，提出了“滋味说”等重要诗歌理论。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魏晋南北朝文学理论的创新意义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魏晋南北朝时期的文学理论在继承前人的基础上进行了创新和发展，为后世文学理论提供了重要的思想资源和方法论指导。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魏晋南北朝文学的理论贡献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https://d.book118.com/318014014015006032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Bebas Neue Regular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2024-09-09T08:43:24.764</cp:lastPrinted>
  <dcterms:created xsi:type="dcterms:W3CDTF">2024-09-09T00:43:24Z</dcterms:created>
  <dcterms:modified xsi:type="dcterms:W3CDTF">2024-09-09T00:43:26Z</dcterms:modified>
</cp:coreProperties>
</file>