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0B7A3-08D2-4DC6-8476-24DD137E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EB86-92B4-4971-8AAE-8D740D5F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70FC5-16C3-4702-9756-163D14D02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A0607-FF2D-443A-A57A-3A2BFE2E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17BC4-8DD5-4425-A1EE-4E9FC76E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6F8EE-DB00-41E8-8186-E4B0BEA2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CA8CD-0123-4D63-ACA7-1A3CBBC8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733D8-8333-4B26-AF66-CB8565CF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1B3B4-E21D-4B83-9F85-1A7437FD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7ACFC-D340-4F09-849B-F15D3073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B7C41-44A2-462F-87D6-B1702D39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027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pdgfra基因突变与脑瘤的发生关系研究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脑瘤发生机制与现状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pdgfra基因突变与脑瘤发生关系研究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目前，关于PDGFRA基因突变与脑瘤发生关系的研究尚不充分，需要进一步探讨。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脑瘤是常见的神经系统肿瘤，其发生与多种基因突变有关。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PDGFRA基因是其中一个重要的基因，其突变与脑瘤的发生和发展密切相关。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探讨PDGFRA基因突变与脑瘤发生的关系。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分析PDGFRA基因突变对脑瘤细胞增殖、迁移和侵袭等生物学行为的影响。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为脑瘤的早期诊断、治疗和预后评估提供理论依据。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PDGFRA基因是编码血小板衍生生长因子受体α（PDGFRα）的基因，它在人体中起着重要的生理作用。PDGFRα是一种跨膜糖蛋白，属于酪氨酸激酶受体家族，参与细胞信号转导和细胞增殖、分化等过程。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PDGFRA基因主要在中枢神经系统、内脏器官和骨骼肌等组织中表达，参与调控这些组织的正常发育和功能。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PDGFRA基因的点突变可能导致单个碱基的替换、插入或缺失，从而改变其编码的蛋白质的结构和功能。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这种突变会导致PDGFRA基因的异常扩增或缺失，影响其表达水平和功能。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PDGFRA基因与其他基因的融合可能导致其表达水平和功能的改变，与肿瘤的发生和发展有关。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基因突变类型与机制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研究表明，PDGFRA基因的突变与脑瘤的发生和发展有关。这些突变可能影响PDGFRA的表达和功能，导致细胞异常增殖和肿瘤形成。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PDGFRA基因的突变还与其他疾病有关，如胃肠道间质瘤、白血病等。这些疾病的发生和发展可能与PDGFRA基因突变的类型和机制有关。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pdgfra基因突变与疾病关联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脑瘤发生机制与现状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527" b="25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最常见的脑瘤类型，生长较快，易扩散到周围脑组织。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起源于脑膜的肿瘤，多为良性，生长缓慢。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起源于垂体的肿瘤，可影响激素分泌和垂体功能。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起源于神经鞘的肿瘤，多为良性，生长缓慢。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神经鞘瘤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脑瘤分类与特点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https://d.book118.com/318014027115006036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2024-09-16T04:38:37.466</cp:lastPrinted>
  <dcterms:created xsi:type="dcterms:W3CDTF">2024-09-15T20:38:37Z</dcterms:created>
  <dcterms:modified xsi:type="dcterms:W3CDTF">2024-09-15T20:38:39Z</dcterms:modified>
</cp:coreProperties>
</file>