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5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0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image" Target="../media/image4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9E04D-0EFD-4AB7-8A1D-1D551C66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905BD-DFA0-44A3-B30B-0DBD9FFB8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04655-E567-46DF-B6AD-3D918179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07FF8-E031-4150-B75C-82752079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5C935-2D37-4D35-998B-33D50DC2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C8700-6961-4660-8DFE-8B64CF9C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C94ACF-3DE4-4726-AB00-ED013F3E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EAF6C-B7CD-4A37-B252-EB492523C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4ED3A-5837-42E6-AF2B-DDA757AE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82D2D-946E-4E2E-BBE1-B38888264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1EBCE-EDF0-4E21-B87E-8B17A154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4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 userDrawn="1">
            <p:ph type="ctrTitle"/>
            <p:custDataLst>
              <p:tags r:id="rId4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 userDrawn="1">
            <p:ph type="subTitle" idx="1"/>
            <p:custDataLst>
              <p:tags r:id="rId5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 userDrawn="1">
            <p:ph type="body" sz="quarter" idx="17" hasCustomPrompt="1"/>
            <p:custDataLst>
              <p:tags r:id="rId6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5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6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5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.xml" /><Relationship Id="rId13" Type="http://schemas.openxmlformats.org/officeDocument/2006/relationships/image" Target="../media/image5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png2x_b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t="77538"/>
          <a:stretch>
            <a:fillRect/>
          </a:stretch>
        </p:blipFill>
        <p:spPr>
          <a:xfrm>
            <a:off x="1524" y="5334000"/>
            <a:ext cx="12188952" cy="1524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42" r:id="rId2"/>
    <p:sldLayoutId id="2147496143" r:id="rId3"/>
    <p:sldLayoutId id="2147496144" r:id="rId4"/>
    <p:sldLayoutId id="2147496145" r:id="rId5"/>
    <p:sldLayoutId id="2147496146" r:id="rId6"/>
    <p:sldLayoutId id="2147496147" r:id="rId7"/>
    <p:sldLayoutId id="2147496148" r:id="rId8"/>
    <p:sldLayoutId id="2147496149" r:id="rId9"/>
    <p:sldLayoutId id="2147496150" r:id="rId10"/>
    <p:sldLayoutId id="21474961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5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4034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幼儿园大班音乐小货郎教案反思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, 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6150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6290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单击目录项标题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9198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9338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活动导入环节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150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6290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活动改进建议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9198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9338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活动总结与展望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6150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6290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活动过程分析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9198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9338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活动效果反思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https://d.book118.com/318014034063006026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20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4">
      <a:dk1>
        <a:srgbClr val="000000"/>
      </a:dk1>
      <a:lt1>
        <a:srgbClr val="FFFFFF"/>
      </a:lt1>
      <a:dk2>
        <a:srgbClr val="00480C"/>
      </a:dk2>
      <a:lt2>
        <a:srgbClr val="F5FFF6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汉仪书宋二简</vt:lpstr>
      <vt:lpstr>Office Theme</vt:lpstr>
      <vt:lpstr>幼儿园大班音乐小货郎教案反思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2024-09-03T18:36:27.023</cp:lastPrinted>
  <dcterms:created xsi:type="dcterms:W3CDTF">2024-09-03T10:36:27Z</dcterms:created>
  <dcterms:modified xsi:type="dcterms:W3CDTF">2024-09-03T10:36:29Z</dcterms:modified>
</cp:coreProperties>
</file>