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F81D15-C432-423A-A8C8-FE95E2C694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C0FE32-0CFB-4D51-958F-252A45D5C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E21943-72B9-4604-8699-3CA596B7E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F1F9F9-9703-459A-8BE0-4F65BEA47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038B83-7A90-434F-9E4E-5A7D03CB1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A771D2-EA66-46D0-B1F8-8853BA9E5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0D811A-CC15-4192-B601-AEDB8389F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4D6DFD-1559-471A-BC4F-6FC73E375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424AE8-27B4-43A0-8E17-BF45F378E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623845-7353-490E-8A26-3F414CF18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555F2A-896D-4778-B40E-968A981AD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1407111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智慧园区建设的智慧教育和在线学习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智慧教育体系建设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在线学习平台搭建与运营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智慧教育与在线学习融合实践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效果评估及持续改进策略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智慧园区概述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定义与发展趋势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随着科技的进步和产业的发展，智慧园区建设正朝着更加智能化、绿色化、服务化的方向发展。未来，智慧园区将更加注重人工智能、大数据等技术的应用，实现更加高效、便捷的管理和服务。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园区是指通过云计算、物联网、大数据等新一代信息技术，实现园区内及时、互动、整合的信息感知、传递和处理，以提高园区产业集聚能力、企业经济竞争能力、可持续发展能力为先进理念，并将之渗透到园区发展、运营、服务等各个环节的先进园区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绿色化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服务化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智慧园区核心特点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通过信息技术手段，实现园区内各类信息的数字化、网络化，提高信息传递和处理的效率。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运用人工智能、机器学习等技术，实现园区内各项业务的自动化、智能化，提高管理和服务的水平。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以企业和员工需求为导向，提供全方位、个性化的服务，营造良好的工作和生活环境。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注重环保、节能、可持续发展等方面，通过绿色建筑、清洁能源等手段，打造绿色、低碳的园区环境。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提高教育质量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促进知识共享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推动创新发展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提升园区竞争力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智慧教育与在线学习在智慧园区中作用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通过智慧教育和在线学习平台，提供丰富、优质的教育资源，满足不同层次、不同需求的学习者，提高教育质量和学习效果。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智慧教育和在线学习平台可以打破时间和空间的限制，实现知识的共享和传播，促进园区内企业和员工之间的交流和合作。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智慧教育和在线学习可以培养学习者的创新意识和实践能力，为园区的创新发展提供人才保障和智力支持。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通过智慧教育和在线学习平台的建设和运营，可以提高园区的软实力和综合竞争力，吸引更多优秀企业和人才入驻。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智慧教育体系建设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智慧教室建设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配备多媒体设备、智能黑板、互动教学软件等，打造高效、互动的教学环境。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校园网络建设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构建高速、稳定、安全的校园网络，实现教育资源的高效传输和共享。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信息化教学平台建设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开发适用于不同学科和年级的信息化教学平台，支持在线备课、授课、作业批改等功能。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教育信息化基础设施建设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教育资源数字化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教育资源共享机制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跨校选课与学分互认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125" b="3125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3125" b="3125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优质教育资源整合与共享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将优质教育资源进行数字化处理，形成可在线访问的电子教育资源库。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建立教育资源共享机制，鼓励学校、教师、学生等主体上传和分享优质教育资源。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推动高校间跨校选课和学分互认，促进优质教育资源的流通和共享。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协作式学习模式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借助在线协作工具，鼓励学生进行团队协作式学习，培养其合作精神和沟通能力。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探究式学习模式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引导学生通过自主探究、发现问题、解决问题的方式进行学习，培养其创新能力和解决问题的能力。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个性化教学模式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利用大数据、人工智能等技术，分析学生的学习需求和特点，提供个性化的教学方案。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73" r="7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创新教育模式与方法探索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在线学习平台搭建与运营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为智慧园区提供全面的在线学习服务，包括课程学习、知识分享、在线考试、学习交流等功能。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采用微服务架构，实现高可用性、高扩展性和高性能；支持多租户模式，满足不同企业和组织的需求。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平台功能定位及架构设计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架构设计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功能定位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学习资源开发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结合园区产业特点和人才需求，开发高质量的在线课程、实训项目、学习资料等。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内容更新机制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建立定期更新机制，确保学习资源与行业发展同步；鼓励企业和个人贡献优质内容，形成共享共赢的生态。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学习资源开发与内容更新机制建立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https://d.book118.com/318014071114006030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2024-09-07T07:26:22.817</cp:lastPrinted>
  <dcterms:created xsi:type="dcterms:W3CDTF">2024-09-06T23:26:22Z</dcterms:created>
  <dcterms:modified xsi:type="dcterms:W3CDTF">2024-09-06T23:26:24Z</dcterms:modified>
</cp:coreProperties>
</file>