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5E74D4-179E-4ED9-B6D2-F2AD76991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CA189-14A0-4917-BC52-D7CF126B9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92B9F-6150-490B-95DD-1DE46C043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1E982F-C94E-4C94-9C1D-45C3388F0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3DCAC0-753D-4523-BE64-F63E0A536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238061-84E2-417C-8A3F-4DE5DB102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F3FD93-75AC-431D-8DA9-069EFD126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D428B-C7AD-4801-8B34-75D0C3442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C350B-F386-483D-8CF0-48718E714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88ECF-7CE8-44AB-A74B-EE9553E1F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6573F-CFCD-4E3D-A6B5-4570EF24F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14073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生产控制服务方案的供应商选择与合作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供应商市场分析与评估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供应商选择标准与流程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风险管理与应对措施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通过选择合适的生产控制服务方案供应商，企业可以引入先进的生产控制技术和方法，提高生产效率，降低成本。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随着市场需求的变化和竞争的加剧，企业需要灵活调整生产策略。与优秀的生产控制服务方案供应商合作，可以帮助企业快速响应市场变化，提升竞争力。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优秀的生产控制服务方案供应商不仅可以提供高质量的产品和服务，还能帮助企业实现绿色、智能、可持续的生产，推动企业可持续发展。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实现供应链优化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与优秀的生产控制服务方案供应商建立长期稳定的合作关系，可以实现供应链的优化和协同，提高企业的整体运营效率。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保证生产质量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选择合适的生产控制服务方案供应商，可以确保企业提供的生产控制方案和服务的质量，进而保证产品的质量和生产效率。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与优秀的生产控制服务方案供应商合作，可以帮助企业引入先进的生产控制技术和方法，降低生产成本，提高企业的经济效益。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与具有创新能力和技术实力的生产控制服务方案供应商合作，可以帮助企业不断提升自身的技术水平和创新能力，增强企业的市场竞争力。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供应商选择与合作的重要性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供应商市场分析与评估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供应商市场现状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供应商数量与分布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了解当前市场上提供生产控制服务方案的供应商数量，以及他们的地域和行业分布，有助于判断市场的竞争程度和选择范围。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服务种类与质量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分析供应商所能提供的服务种类和质量，包括技术支持、定制化服务、售后服务等，以评估其是否满足企业的需求。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市场价格与成本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调查市场上生产控制服务方案的价格水平，以及供应商的成本结构，有助于企业在选择供应商时做出合理的经济决策。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评估供应商的技术实力，包括研发团队、技术专利、行业经验等，以确保其能够提供高质量的生产控制服务方案。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了解供应商的生产规模、设备水平、工艺流程等，以判断其是否具备按时交付产品的能力。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考察供应商的服务水平，包括售前咨询、售中支持和售后服务等，以确保企业在使用过程中获得良好的体验。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供应商能力评估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客户评价与反馈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收集客户对供应商的评价和反馈，包括产品质量、服务水平、交货期等方面的信息，以评估其口碑和满意度。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合作历史与案例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了解供应商过去的合作历史和成功案例，有助于判断其信誉和可靠性。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行业地位与荣誉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关注供应商在行业内的地位和获得的荣誉，如行业协会认证、行业奖项等，有助于判断其综合实力和影响力。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供应商信誉和口碑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供应商选择标准与流程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服务与支持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评估供应商在售后服务、技术支持以及问题解决方面的表现。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了解供应商的研发能力、技术团队实力以及是否有持续的技术创新。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价格与成本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对比不同供应商的价格水平，结合产品质量和服务进行综合评估。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评估供应商的产品是否符合行业标准、质量认证以及企业的特定要求。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交货期与可靠性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考察供应商的交货准时率、生产能力和应对突发事件的能力。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选择标准制定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向潜在供应商发出询价单，收集基本信息如公司简介、产品目录、价格表等。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发出询价单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信息整理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整理收集到的信息，按照选择标准进行初步筛选，排除明显不符合要求的供应商。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对筛选后的供应商进行初步评估，包括产品质量、价格、交货期等方面的比较。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初步筛选与评估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确定现场考察的时间、地点、人员安排以及需要了解的具体内容。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制定考察计划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对供应商的生产现场、设备、工艺流程、质量管理体系等进行实地考察。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现场考察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根据现场考察结果，对供应商进行审核与评估，包括生产能力、质量控制、技术水平等方面的分析。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审核与评估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现场考察与审核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在双方达成一致后，签订正式的采购合同，明确双方的权利和义务。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结合初步筛选、现场考察以及其他相关信息，对供应商进行综合评估。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谈判与协商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与选定的供应商进行谈判，就价格、交货期、质量等关键条款达成一致。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最终确定与合同签订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生产控制服务方案介绍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https://d.book118.com/318014073057006032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2024-09-09T22:14:16.862</cp:lastPrinted>
  <dcterms:created xsi:type="dcterms:W3CDTF">2024-09-09T14:14:16Z</dcterms:created>
  <dcterms:modified xsi:type="dcterms:W3CDTF">2024-09-09T14:14:19Z</dcterms:modified>
</cp:coreProperties>
</file>