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D242B-42F1-4B1E-A39D-7B8C45E13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A67D3-79CD-40A0-B7E4-3DF342F9A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A5048-2C5A-48F4-8CF7-BED318FB6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EFFFC-9E9D-4479-AD5A-0810755A2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A82E49-6981-4522-B291-EFD19B8B5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AA45EB-0E09-44CB-8DF8-E4C57B3BF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D44814-BD84-4047-8BB3-0ECB47850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07B60-32F7-4AC0-8D47-F99921A07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91BE9-4078-4FA7-88E2-C7B6F6009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17E8A-8362-4363-BBB0-E30326302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14D98-CFBA-4E18-97B9-F93C2CA49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410106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加强养老政策和法规的改革与完善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养老政策与法规现状分析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国际经验与借鉴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改革方向与目标设定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完善养老政策体系措施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健全法规制度保障措施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社会参与和支持体系建设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养老政策与法规现状分析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638" b="13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035" b="130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662" b="20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当前养老政策概述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养老保障政策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我国已建立起覆盖城乡居民的基本养老保险制度，保障老年人的基本生活。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养老服务政策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政府鼓励社会力量参与养老服务，推动养老服务多元化、专业化发展。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健康养老政策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政府加大对老年人健康管理和医疗服务的投入，提高老年人的健康水平。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法规体系及执行情况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法规体系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我国已制定《中华人民共和国老年人权益保障法》等相关法律法规，保障老年人的合法权益。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执行情况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各级政府积极落实养老政策和法规，加强对养老机构的监管和服务质量的提升。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法规执行不力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部分地区存在法规执行不到位、监管不严格等问题，导致老年人权益受到侵害。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政策碎片化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当前养老政策涉及多个部门，政策之间缺乏有效衔接和整合。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服务供给不足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养老服务供给总量不足，服务质量参差不齐，难以满足老年人多样化、多层次的需求。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国际经验与借鉴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发达国家养老政策与法规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政府通过制定政策、提供财政支持和监管等方式引导养老服务市场发展，同时鼓励社会资本进入养老领域，形成政府与市场共同推动的发展格局。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政府与市场共同作用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发达国家普遍建立了包括基本养老保险、企业年金和个人储蓄性养老保险在内的多层次养老保障体系，以满足不同人群的养老需求。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多元化的养老保障制度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通过制定完善的养老服务法规和标准，规范养老服务机构的建设和运营，保障老年人的合法权益。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完善的养老服务法规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日本建立了全面的养老保障制度，包括国民年金、厚生年金和共济年金等，同时制定了《老人福利法》、《老人保健法》等法规，为老年人提供全方位的保障和服务。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日本养老政策与法规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美国实行以社会保险为主体的养老保障制度，通过社会保障法案为老年人提供基本生活保障。此外，美国政府还鼓励社会资本进入养老领域，推动养老服务市场化发展。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美国养老政策与法规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借鉴发达国家经验，我国应逐步建立包括基本养老保险、企业年金和个人储蓄性养老保险在内的多层次养老保障体系。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建立多层次的养老保障体系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制定和完善养老服务法规和标准，规范养老服务机构的建设和运营，提高服务质量和管理水平。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完善养老服务法规和标准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政府在养老领域应发挥引导作用，制定政策、提供财政支持和加强监管，同时鼓励社会资本进入养老领域，形成政府与市场共同推动的发展格局。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发挥政府和市场的作用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对我国启示和借鉴意义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改革方向与目标设定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将满足老年人多样化、多层次的需求作为出发点和落脚点，切实增强老年人的获得感、幸福感和安全感。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坚持以人民为中心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针对当前养老服务中存在的突出问题，如服务供给不足、服务质量不高等，进行有针对性的改革。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问题导向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833" r="10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注重改革的系统性、整体性和协同性，从政策、法规、制度等多个层面同步推进。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系统推进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改革原则和指导思想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短期、中期、长期目标设定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在1-2年内，通过完善相关政策和法规，初步建立起覆盖全体老年人的基本养老服务体系，确保基本养老服务得到有效保障。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在3-5年内，进一步优化养老服务供给结构，提升服务质量，形成多元化、多层次的养老服务格局。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在5-10年内，全面建成以居家为基础、社区为依托、机构为补充、医养相结合的养老服务体系，实现老有所养、老有所依、老有所乐、老有所安。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关键领域和重点任务明确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提升服务质量水平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加强养老服务标准化建设，提高服务人员素质和能力，提升服务质量和水平。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加强服务设施建设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加大投入力度，加快养老服务设施建设，提高服务设施覆盖率和利用率。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完善政策法规体系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加快制定和完善养老服务相关法规和政策，为养老服务发展提供有力法治保障。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推动医养结合发展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促进医疗卫生与养老服务融合发展，为老年人提供便捷、高效的医疗卫生服务。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加强老年人权益保障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完善老年人权益保障机制，加强老年人法律援助和司法救助工作，切实维护老年人合法权益。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完善养老政策体系措施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https://d.book118.com/318014101064006030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2024-09-06T23:48:51.014</cp:lastPrinted>
  <dcterms:created xsi:type="dcterms:W3CDTF">2024-09-06T15:48:51Z</dcterms:created>
  <dcterms:modified xsi:type="dcterms:W3CDTF">2024-09-06T15:48:53Z</dcterms:modified>
</cp:coreProperties>
</file>