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CCF7F-6365-4D0D-88C4-41A7A7374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D4D6C-4634-420F-883B-73F85C3EF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675EB-FAB9-43BB-AAD1-367C48A66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809E1-8307-43B7-B157-4136337B6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521947-3D5E-4E8B-8508-76889615C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86FAF9-6468-4216-860A-F6B407EFA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59BCD4-867E-4322-B32D-91A43A432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524CF-E409-4FF4-9E89-9748F27FB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2DF6A-C699-47B4-A203-D7898DF54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7FD70-B237-461D-B9C1-8A14E1990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CBC0E-0B24-442F-B1F0-2A5073D57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411614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《高三9班主题班会》ppt课件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班会开场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心理健康辅导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班会总结与闭幕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班会开场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90" r="313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对参与班会的同学表示热烈欢迎，简要介绍班会的目的和流程。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主持人开场白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简要介绍班级的基本情况，包括班级人数、男女比例、班级文化等。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班级情况介绍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欢迎致辞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明确本次班会的主题和目的，强调班会的重要性和意义。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详细介绍班会的流程安排，包括各环节的时间安排、活动内容等，以便同学们更好地参与和配合。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班会目的和流程介绍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流程安排说明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班会目的阐述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高效学习策略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150000"/>
                </a:lnSpc>
                <a:spcBef>
                  <a:spcPts val="375"/>
                </a:spcBef>
                <a:buFont typeface="Arial"/>
                <a:buChar char="•"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· 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主动学习：积极参与课堂讨论，主动提问，及时解决疑惑。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掌握高效学习策略是提高学习效率的关键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制定学习计划：合理规划每日学习任务，明确学习目标。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多样化学习方式：结合听讲、阅读、实践等多种方式，提高学习效果。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避免拖延症：设定时间限制，克服拖延习惯，提高学习效率。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合理安排时间，提高学习效率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优先处理重要任务：将重要和紧急的任务优先处理，确保学习进度和质量。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劳逸结合：合理安排休息时间，避免长时间连续学习导致疲劳。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时间管理技巧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学科重点解析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324381" y="1566850"/>
            <a:ext cx="2553340" cy="1269499"/>
            <a:chOff x="2324381" y="1566850"/>
            <a:chExt cx="2553340" cy="1269499"/>
          </a:xfrm>
        </p:grpSpPr>
        <p:sp>
          <p:nvSpPr>
            <p:cNvPr id="33" name="TextBox 33"/>
            <p:cNvSpPr txBox="1"/>
            <p:nvPr/>
          </p:nvSpPr>
          <p:spPr>
            <a:xfrm>
              <a:off x="2324381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了解学科重点，有针对性地复习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852893" y="1566850"/>
            <a:ext cx="2553340" cy="1269499"/>
            <a:chOff x="6852893" y="1566850"/>
            <a:chExt cx="2553340" cy="1269499"/>
          </a:xfrm>
        </p:grpSpPr>
        <p:sp>
          <p:nvSpPr>
            <p:cNvPr id="35" name="TextBox 35"/>
            <p:cNvSpPr txBox="1"/>
            <p:nvPr/>
          </p:nvSpPr>
          <p:spPr>
            <a:xfrm>
              <a:off x="6852893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 algn="l">
                <a:lnSpc>
                  <a:spcPct val="15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·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324381" y="4677185"/>
            <a:ext cx="2553340" cy="1269499"/>
            <a:chOff x="2324381" y="4677185"/>
            <a:chExt cx="2553340" cy="1269499"/>
          </a:xfrm>
        </p:grpSpPr>
        <p:sp>
          <p:nvSpPr>
            <p:cNvPr id="37" name="TextBox 37"/>
            <p:cNvSpPr txBox="1"/>
            <p:nvPr/>
          </p:nvSpPr>
          <p:spPr>
            <a:xfrm>
              <a:off x="2324381" y="4677185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强化薄弱环节：针对薄弱环节进行专项练习，提高掌握程度。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852893" y="4780006"/>
            <a:ext cx="2553340" cy="1269499"/>
            <a:chOff x="6852893" y="4780006"/>
            <a:chExt cx="2553340" cy="1269499"/>
          </a:xfrm>
        </p:grpSpPr>
        <p:sp>
          <p:nvSpPr>
            <p:cNvPr id="39" name="TextBox 39"/>
            <p:cNvSpPr txBox="1"/>
            <p:nvPr/>
          </p:nvSpPr>
          <p:spPr>
            <a:xfrm>
              <a:off x="6852893" y="478000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梳理知识体系：系统梳理各学科知识体系，明确重点和难点。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心理健康辅导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42" r="10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学会识别和评估压力源，掌握有效的应对策略，如时间管理、优先级排序和寻求支持。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学习深呼吸、冥想、渐进性肌肉放松等放松技巧，以缓解紧张和焦虑。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压力管理与放松技巧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https://d.book118.com/318014116142006023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2024-08-30T18:47:22.939</cp:lastPrinted>
  <dcterms:created xsi:type="dcterms:W3CDTF">2024-08-30T10:47:22Z</dcterms:created>
  <dcterms:modified xsi:type="dcterms:W3CDTF">2024-08-30T10:47:24Z</dcterms:modified>
</cp:coreProperties>
</file>