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E8CB3B-224E-4CFB-A9FB-A94DD6E6C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D8A2C-B15F-41D9-81A0-6D27046D7E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E238AA-E598-4E8A-808C-F82CF8AA4F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3F65B1-BB7D-417E-81B7-7BECEB2CD8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E9D513-2697-4323-885B-54FF753CFB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3E042E-785C-4AEE-A891-E0DDAC6E3C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F7576B-5161-4710-8725-2AA68CF05C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FB9D28-BA5C-4BF6-8CA6-1970F04DC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1B58BD-2BF4-4098-828C-032214411D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E24DFD-1CAC-4137-BE19-5E4F2E0E8A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CCABBA-3769-47F0-9296-539FA3F514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1512511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设立仿生医疗装备科技公司可行性研究报告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XX-01-18</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经济可行性分析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组织架构与人力资源计划</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市场营销策略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生产运营计划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环境保护与可持续发展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本报告旨在分析设立仿生医疗装备科技公司的可行性，包括市场需求、技术可行性、经济效益及风险评估等方面，为投资者提供决策依据。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随着医疗技术的不断发展和人口老龄化趋势的加剧，仿生医疗装备市场需求不断增长。仿生医疗装备能够模拟人体生理结构和功能，为医疗诊断和治疗提供更加精准、安全、有效的解决方案。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对仿生医疗装备市场进行深入调研，包括市场规模、增长趋势、竞争格局、消费者需求等方面。</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市场调研</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评估仿生医疗装备技术的成熟度、可靠性、安全性等方面，以及未来技术发展趋势。</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技术可行性分析</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分析设立仿生医疗装备科技公司的投资成本、预期收益、回报周期等经济指标，评估项目的财务可行性。</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经济效益评估</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识别设立仿生医疗装备科技公司可能面临的市场风险、技术风险、管理风险等，并提出相应的应对措施。</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风险评估</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市场分析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随着医疗技术的不断进步和人口老龄化趋势的加剧，仿生医疗装备市场规模逐年扩大，已经成为医疗器械市场的重要组成部分。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产品种类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仿生医疗装备种类繁多，包括仿生心脏、仿生关节、仿生眼等，广泛应用于外科手术、康复治疗等领域。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技术水平</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随着生物医学工程、材料科学等学科的不断发展，仿生医疗装备的技术水平不断提高，产品性能日益优化。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仿生医疗装备市场现状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政策支持</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各国政府纷纷出台政策扶持医疗器械产业发展，为仿生医疗装备市场提供了良好的政策环境。</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技术创新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随着科技的不断进步和创新，仿生医疗装备的功能和性能将不断提升，满足更多患者的需求。</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老龄化趋势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随着全球人口老龄化的加剧，对医疗康复服务的需求不断增加，仿生医疗装备市场具有广阔的市场前景。</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国内竞争</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国内医疗器械企业如迈瑞医疗、鱼跃医疗等也在积极研发和推广仿生医疗装备，逐渐在市场中占据一席之地。</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创新型企业</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一些专注于技术创新和研发的创新型企业如启明医疗、心擎医疗等，凭借独特的技术和产品优势在市场中脱颖而出。</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国际竞争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国际知名医疗器械企业如波士顿科学、强生、美敦力等纷纷布局仿生医疗装备市场，竞争激烈。</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技术可行性分析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仿生医疗装备技术原理及特点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仿生原理</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仿生医疗装备借鉴自然界生物的结构、功能和行为，通过工程技术和生物医学原理的结合，设计出具有优异性能和生物相容性的医疗设备。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仿生医疗装备具有高度的生物相容性、精确的医疗功能实现、以及良好的耐用性和安全性。这些特点使得仿生医疗装备在医疗领域具有广泛的应用前景。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25622" y="1610913"/>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233524" y="1626467"/>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98430" y="1642250"/>
            <a:ext cx="1852143" cy="1852143"/>
          </a:xfrm>
          <a:prstGeom prst="pi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关键技术研发进展</a:t>
              </a:r>
            </a:p>
          </p:txBody>
        </p:sp>
      </p:grpSp>
      <p:sp>
        <p:nvSpPr>
          <p:cNvPr id="27" name="TextBox 27"/>
          <p:cNvSpPr txBox="1"/>
          <p:nvPr/>
        </p:nvSpPr>
        <p:spPr>
          <a:xfrm>
            <a:off x="1094842"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生物材料研发</a:t>
            </a:r>
          </a:p>
        </p:txBody>
      </p:sp>
      <p:sp>
        <p:nvSpPr>
          <p:cNvPr id="28" name="TextBox 28"/>
          <p:cNvSpPr txBox="1"/>
          <p:nvPr/>
        </p:nvSpPr>
        <p:spPr>
          <a:xfrm>
            <a:off x="1138418"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随着生物材料科学的不断发展，越来越多的高性能、生物相容性良好的材料被应用于仿生医疗装备的研发和生产。</a:t>
            </a:r>
          </a:p>
        </p:txBody>
      </p:sp>
      <p:sp>
        <p:nvSpPr>
          <p:cNvPr id="29" name="TextBox 29"/>
          <p:cNvSpPr txBox="1"/>
          <p:nvPr/>
        </p:nvSpPr>
        <p:spPr>
          <a:xfrm>
            <a:off x="4472363" y="3656692"/>
            <a:ext cx="328627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精密制造技术</a:t>
            </a:r>
          </a:p>
        </p:txBody>
      </p:sp>
      <p:sp>
        <p:nvSpPr>
          <p:cNvPr id="30" name="TextBox 30"/>
          <p:cNvSpPr txBox="1"/>
          <p:nvPr/>
        </p:nvSpPr>
        <p:spPr>
          <a:xfrm>
            <a:off x="4515940"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精密制造技术的进步为仿生医疗装备的制造提供了有力支持，如3D打印技术、微纳加工技术等，使得仿生医疗装备的结构更加精细、功能更加完善。</a:t>
            </a:r>
          </a:p>
        </p:txBody>
      </p:sp>
      <p:sp>
        <p:nvSpPr>
          <p:cNvPr id="31" name="TextBox 31"/>
          <p:cNvSpPr txBox="1"/>
          <p:nvPr/>
        </p:nvSpPr>
        <p:spPr>
          <a:xfrm>
            <a:off x="7850924" y="3656692"/>
            <a:ext cx="3264661"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生物医学工程技术</a:t>
            </a:r>
          </a:p>
        </p:txBody>
      </p:sp>
      <p:sp>
        <p:nvSpPr>
          <p:cNvPr id="32" name="TextBox 32"/>
          <p:cNvSpPr txBox="1"/>
          <p:nvPr/>
        </p:nvSpPr>
        <p:spPr>
          <a:xfrm>
            <a:off x="7894501" y="425881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生物医学工程技术的不断发展为仿生医疗装备的研发提供了更多的可能性，如生物信号处理、生物成像技术等，使得仿生医疗装备在医疗诊断和治疗方面更加精准和高效。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应用前景</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仿生医疗装备在医疗领域具有广泛的应用前景，如用于疾病的早期诊断、个性化治疗、康复辅助等方面。随着技术的不断进步和应用的不断拓展，仿生医疗装备将在未来医疗领域发挥越来越重要的作用。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技术挑战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仿生医疗装备具有广阔的应用前景，但在实际应用中仍面临一些技术挑战，如生物相容性、安全性、耐用性等问题需要进一步解决。此外，仿生医疗装备的研发和生产成本较高，需要进一步降低成本以满足市场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技术应用前景与挑战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经济可行性分析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初始投资</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包括研发、设备采购、办公场地租赁、人员招聘等费用。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运营资金</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用于公司日常运营，包括原材料采购、员工工资、市场推广等。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资金筹措</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通过银行贷款、风险投资、政府补助等方式筹集所需资金。</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投资估算与资金筹措</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销售收入</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基于市场份额和产品定价策略，预测公司的销售收入。</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投资回报</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综合分析投资规模、资金来源及成本、销售收入和利润等因素，预测投资回报率和投资回收期。</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利润水平</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考虑成本、费用等因素，预测公司的利润水平。</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市场份额</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根据市场需求和竞争情况，预测公司在仿生医疗装备领域的市场份额。</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经济效益预测</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1776120" y="185031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939991" y="2224546"/>
            <a:ext cx="2733221" cy="984874"/>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评估仿生医疗装备技术研发的不确定性，采取加大研发投入、引进高端人才等措施降低风险。</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技术风险</a:t>
            </a:r>
            <a:endParaRPr lang="en-US" sz="1100"/>
          </a:p>
        </p:txBody>
      </p:sp>
      <p:sp>
        <p:nvSpPr>
          <p:cNvPr id="11" name="AutoShape 11"/>
          <p:cNvSpPr/>
          <p:nvPr/>
        </p:nvSpPr>
        <p:spPr>
          <a:xfrm rot="16200000">
            <a:off x="8874284" y="3756025"/>
            <a:ext cx="246696" cy="256571"/>
          </a:xfrm>
          <a:prstGeom prst="ellipse">
            <a:avLst/>
          </a:prstGeom>
          <a:noFill/>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476375" y="1849873"/>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5640019" y="2224546"/>
            <a:ext cx="2733675" cy="92964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关注资金来源稳定性、融资成本变化等，确保公司资金链安全。</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资金风险</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3730156" y="4603200"/>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3893800"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分析市场需求波动、竞争态势变化等因素，制定灵活的市场策略以应对风险。</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市场风险</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485508" y="4602456"/>
            <a:ext cx="3060963" cy="1418088"/>
          </a:xfrm>
          <a:prstGeom prst="rect">
            <a:avLst/>
          </a:prstGeom>
          <a:noFill/>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649152" y="4965685"/>
            <a:ext cx="2733675" cy="98892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完善公司治理结构、提高管理水平，降低因管理不善导致的风险。</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管理风险</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风险评估与对策</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05</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组织架构与人力资源计划</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负责公司重大决策、战略规划及监督管理层执行情况。</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董事会</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设总经理一名，负责全面管理公司日常运营；设副总经理若干名，分管研发、生产、销售等部门。</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管理层</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负责仿生医疗装备的研发设计、技术创新及知识产权保护。</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研发部</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公司组织架构设计</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https://d.book118.com/318015125110006030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21</vt:i4>
      </vt:variant>
    </vt:vector>
  </HeadingPairs>
  <TitlesOfParts>
    <vt:vector baseType="lpstr" size="2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2024-09-07T05:42:40.879</cp:lastPrinted>
  <dcterms:created xsi:type="dcterms:W3CDTF">2024-09-06T21:42:40Z</dcterms:created>
  <dcterms:modified xsi:type="dcterms:W3CDTF">2024-09-06T21:42:43Z</dcterms:modified>
</cp:coreProperties>
</file>