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TDTBC+MS-UIGothic"/>
      <p:regular r:id="rId18"/>
    </p:embeddedFont>
    <p:embeddedFont>
      <p:font typeface="QJEAKP+FWIFTU+ArialMT"/>
      <p:regular r:id="rId19"/>
    </p:embeddedFont>
    <p:embeddedFont>
      <p:font typeface="HNDAKI+RSVHTL+MicrosoftYaHei-Bold"/>
      <p:regular r:id="rId20"/>
    </p:embeddedFont>
    <p:embeddedFont>
      <p:font typeface="NQEOAW+HUVEE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6B730-5100-4C85-AD7A-0C7A0FC1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47AF-9048-4F6D-ABB9-B05CEEFC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AFF5E-2F56-4E37-AEE8-92BF6DF16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4F560-0431-4247-B7F2-D7C71E4B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0708B-528C-49A8-A563-24AC4078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8E9D1-9800-42FF-AF77-9F1A2880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CD0E8-C9B0-4B5B-BDB5-AE0118A7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7BB06-FF2F-410C-99E6-73F35049B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CF600-C542-42CC-8219-AC618C87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91E0C-95A0-44A9-B2EB-3C95E7109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F8393-8C98-47F9-A04E-64072432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6006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08604" y="194960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WTDTBC+MS-UIGothic"/>
                <a:cs typeface="WTDTBC+MS-UIGothic"/>
              </a:rPr>
              <a:t>成本管理内部培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训课</a:t>
            </a:r>
            <a:r>
              <a:rPr sz="5150">
                <a:solidFill>
                  <a:srgbClr val="8D3300"/>
                </a:solidFill>
                <a:latin typeface="WTDTBC+MS-UIGothic"/>
                <a:cs typeface="WTDTB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WTDTBC+MS-UIGothic"/>
                <a:cs typeface="WTDTBC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成本核算方法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46929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成本控制策略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46929" y="35892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成本效益分析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46929" y="4137850"/>
            <a:ext cx="3099807" cy="1332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成本管理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JEAKP+FWIFTU+ArialMT"/>
                <a:cs typeface="QJEAKP+FWIFTU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WTDTBC+MS-UIGothic"/>
                <a:cs typeface="WTDTBC+MS-UIGothic"/>
              </a:rPr>
              <a:t>成本管理未来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WTDTBC+MS-UIGothic"/>
                <a:cs typeface="WTDTBC+MS-UIGothic"/>
              </a:rPr>
              <a:t>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成本管理的定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736463"/>
            <a:ext cx="6060504" cy="901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成本管理是指企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了降低成本、提高效益而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行的一系列管理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。具体包括成本的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划、控制、核算和分析等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成本管理的重要性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225663"/>
            <a:ext cx="117547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的生存和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展具有重要意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有效的成本管理，企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可以降低成本、提高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争力，同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也可以提高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效益和市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成本管理的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史与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415" y="1483733"/>
            <a:ext cx="5038725" cy="2178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成本管理起源于工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革命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期，当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主要是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了降低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成本以提高生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效率。随着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争的加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，成本管理逐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受到越来越多的重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代</a:t>
            </a:r>
          </a:p>
          <a:p>
            <a:pPr marL="0" marR="0">
              <a:lnSpc>
                <a:spcPts val="1500"/>
              </a:lnSpc>
              <a:spcBef>
                <a:spcPts val="19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成本管理已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展成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一个涉及多个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合性管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WTDTBC+MS-UIGothic"/>
                <a:cs typeface="WTDTBC+MS-UIGothic"/>
              </a:rPr>
              <a:t>成本核算方法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作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成本法是一种以作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的成本核算方法，通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分析作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业链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值链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品成本。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WTDTBC+MS-UIGothic"/>
                <a:cs typeface="WTDT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成本法将企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的各种作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若干个作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中心，以每个作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中心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集和分配成本。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方法能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更准确地核算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品成本，提高成本管理的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TDTBC+MS-UIGothic"/>
                <a:cs typeface="WTDTBC+MS-UIGothic"/>
              </a:rPr>
              <a:t>精度和效率。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直接成本法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直接成本法是一种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的成本核算方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法，只将与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直接相关的成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品成本。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WTDTBC+MS-UIGothic"/>
                <a:cs typeface="WTDT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直接成本法适用于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类较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少或生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较为简单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的企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，可以方便快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捷地核算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品成本。但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方法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以全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面反映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品生命周期内的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全生命周期成本法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全生命周期成本法是一种以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品生命周期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的成本核算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方法，从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品的研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售到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报废处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理等全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程来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集和分配成本。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WTDTBC+MS-UIGothic"/>
                <a:cs typeface="WTDTB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全生命周期成本法能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更全面地反映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成本，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有助于企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行更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精确的成本管理和决策。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方法需要将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生命周期各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段的成本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数据和信息管理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的要求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WTDTBC+MS-UIGothic"/>
                <a:cs typeface="WTDTBC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NDAKI+RSVHTL+MicrosoftYaHei-Bold"/>
                <a:cs typeface="HNDAKI+RSVHTL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WTDTBC+MS-UIGothic"/>
                <a:cs typeface="WTDTBC+MS-UIGothic"/>
              </a:rPr>
              <a:t>成本控制策略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成本控制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TDTBC+MS-UIGothic"/>
                <a:cs typeface="WTDTBC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成本控制是一种以目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标为导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向，通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品生命周期的各个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定明确的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对实际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行持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续监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化的成本控制方法。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TDTBC+MS-UIGothic"/>
                <a:cs typeface="WTDTBC+MS-UIGothic"/>
              </a:rPr>
              <a:t>具体描述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成本控制始于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设计阶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段，通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定并持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续监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控目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售等各个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段的成本不超出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定范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过对实际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核算和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化，降低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品成本，提高企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6D1B"/>
                </a:solidFill>
                <a:latin typeface="WTDTBC+MS-UIGothic"/>
                <a:cs typeface="WTDTBC+MS-UIGothic"/>
              </a:rPr>
              <a:t>程成本控制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WTDTBC+MS-UIGothic"/>
                <a:cs typeface="WTDTBC+MS-UIGothic"/>
              </a:rPr>
              <a:t>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WTDTBC+MS-UIGothic"/>
                <a:cs typeface="WTDTBC+MS-UIGothic"/>
              </a:rPr>
              <a:t>具体描述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程成本控制是一种通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的各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实时监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化的成本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DTBC+MS-UIGothic"/>
                <a:cs typeface="WTDTBC+MS-UIGothic"/>
              </a:rPr>
              <a:t>控制方法。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程成本控制通常涉及原材料、人工、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、能源等成本的核算与控制。通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程中各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成本的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实时监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控和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化，降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低生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成本，提高生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300"/>
                </a:solidFill>
                <a:latin typeface="WTDTBC+MS-UIGothic"/>
                <a:cs typeface="WTDTBC+MS-UIGothic"/>
              </a:rPr>
              <a:t>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NDAKI+RSVHTL+MicrosoftYaHei-Bold"/>
                <a:cs typeface="HNDAKI+RSVHTL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https://d.book118.com/318016006105006041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WTDTBC+MS-UIGothic</vt:lpstr>
      <vt:lpstr>SimSun</vt:lpstr>
      <vt:lpstr>QJEAKP+FWIFTU+ArialMT</vt:lpstr>
      <vt:lpstr>Times New Roman</vt:lpstr>
      <vt:lpstr>HNDAKI+RSVHTL+MicrosoftYaHei-Bold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2024-09-20T13:00:59.456</cp:lastPrinted>
  <dcterms:created xsi:type="dcterms:W3CDTF">2024-09-20T05:00:59Z</dcterms:created>
  <dcterms:modified xsi:type="dcterms:W3CDTF">2024-09-20T05:01:00Z</dcterms:modified>
</cp:coreProperties>
</file>