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20CB61-2402-4E03-86B8-C2435E6650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B26B27-4112-41A7-A48E-E50AD72BCA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32AC11-D103-457E-82F7-6C698DF337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5AF967-B5B5-4EC5-8FC9-E9770D7B11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CE3861D-42AD-447F-9A95-CE750E5BE8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10D395C-05E9-4800-8695-1C75120A26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3970C78-7540-4B64-8BF0-5EF8B60C03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9A6A54-2B9F-42CF-8097-54CBE37065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8952A4-11A9-4DDF-9188-534EB511AD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E47750-4DA1-430C-81D0-BA015C23C4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C1C4B1-EFBF-4493-BBB0-244B101A2E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8016041010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470139" y="529006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儿童口疮的护理措施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170170" y="171260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467920" y="1030644"/>
            <a:ext cx="3256160" cy="572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2054178" y="1507605"/>
            <a:ext cx="8083645" cy="5056027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儿童口疮的概述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儿童口疮的护理原则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儿童口疮的家庭护理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儿童口疮的预防措施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儿童口疮的注意事项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99083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儿童口疮的概述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5577969"/>
            <a:ext cx="2156600" cy="6380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C214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7680" r="2768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儿童口疮是指口腔黏膜发生的炎症性病变，常常表现为口腔疼痛、口腔黏膜溃疡等症状。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口腔黏膜出现圆形或椭圆形的溃疡，表面有白色或黄色的膜状物，周围有红晕，疼痛明显，尤其是在进食、说话或刷牙时。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定义与症状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儿童口疮的病因多种多样，包括病毒感染、细菌感染、真菌感染、过敏反应、自身免疫性疾病等。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儿童口疮的发病机制主要与免疫系统的异常反应有关，当口腔黏膜受到外界刺激或感染时，免疫系统过度反应导致口腔黏膜受损，形成溃疡。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病因与发病机制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发病机制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根据症状和体征，结合医生的检查和实验室检查，可以确诊儿童口疮。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需要与其他口腔疾病进行鉴别诊断，如口腔癌、口腔念珠菌病、口腔单纯疱疹等。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鉴别诊断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诊断与鉴别诊断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99083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儿童口疮的护理原则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5577969"/>
            <a:ext cx="2156600" cy="6380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C214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为孩子选择适合年龄的牙刷和牙膏，每日早晚刷牙，以清除口腔内的食物残渣和细菌。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每日刷牙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漱口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定期口腔检查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饭后及时让孩子漱口，以减少食物残渣在口腔内的滞留时间。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定期带孩子到口腔科进行检查，以便及时发现并处理口腔问题。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保持口腔清洁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在孩子口疮期间，应以软食、流质或半流质食物为主，避免过硬、过热或刺激性食物。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8417" r="1841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软食为主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鼓励孩子多喝水，保持口腔湿润，有利于口腔黏膜的修复。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多喝水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保证孩子摄入足够的维生素、矿物质和蛋白质，以促进口腔黏膜的生长和修复。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营养均衡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饮食调整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417" r="15417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在医生的指导下，可以使用一些局部药物，如口腔喷雾剂、药膜等，以缓解口疮疼痛和促进愈合。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局部用药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如果口疮严重或伴有其他症状，可能需要口服药物进行治疗。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口服药物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对于疼痛明显的孩子，可以采取一些疼痛缓解措施，如局部冰敷、使用止痛药等。同时，家长应给予孩子足够的关爱和安慰，帮助孩子缓解疼痛和焦虑情绪。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疼痛管理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药物治疗与护理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99083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儿童口疮的家庭护理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5577969"/>
            <a:ext cx="2156600" cy="6380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C214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https://d.book118.com/318016041010006050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5C0B15"/>
      </a:dk1>
      <a:lt1>
        <a:srgbClr val="FFFCF9"/>
      </a:lt1>
      <a:dk2>
        <a:srgbClr val="000000"/>
      </a:dk2>
      <a:lt2>
        <a:srgbClr val="FFFFFF"/>
      </a:lt2>
      <a:accent1>
        <a:srgbClr val="BA242F"/>
      </a:accent1>
      <a:accent2>
        <a:srgbClr val="C49E6D"/>
      </a:accent2>
      <a:accent3>
        <a:srgbClr val="E71A34"/>
      </a:accent3>
      <a:accent4>
        <a:srgbClr val="E8C496"/>
      </a:accent4>
      <a:accent5>
        <a:srgbClr val="EA6A6A"/>
      </a:accent5>
      <a:accent6>
        <a:srgbClr val="979797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2024-09-29T14:02:10.778</cp:lastPrinted>
  <dcterms:created xsi:type="dcterms:W3CDTF">2024-09-29T06:02:10Z</dcterms:created>
  <dcterms:modified xsi:type="dcterms:W3CDTF">2024-09-29T06:02:12Z</dcterms:modified>
</cp:coreProperties>
</file>