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32B435-EF31-4792-B0CC-031554BA9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3FEFE-54B6-45FD-881B-3CDD38D87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3DABD3-28B3-481C-A99A-32C6FF3FA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B9FBA9-4714-43BD-9687-7312FF29C0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80372F-C011-4F59-8636-545C616742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A44678-5B6C-4AA0-9A36-68E14DBE72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0E3D4C-50BD-4422-9289-7ADCAB0E20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3C3819-6C0A-464C-BEB6-E21C919AA0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9B98BB-C526-4D7A-99A0-FF3D65EF03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9D1238-F426-4848-A7F4-28CC04085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92A85-58FD-426C-9A5D-81822DF42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59AE93"/>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59AE93"/>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59AE93"/>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499416" y="1957977"/>
            <a:ext cx="3374390" cy="2942590"/>
          </a:xfrm>
          <a:custGeom>
            <a:rect l="l" t="t" r="r" b="b"/>
            <a:pathLst>
              <a:path w="3374390" h="2942590">
                <a:moveTo>
                  <a:pt x="2361965" y="2942043"/>
                </a:moveTo>
                <a:lnTo>
                  <a:pt x="1003441" y="2942043"/>
                </a:lnTo>
                <a:lnTo>
                  <a:pt x="949886" y="2937674"/>
                </a:lnTo>
                <a:lnTo>
                  <a:pt x="899229" y="2925042"/>
                </a:lnTo>
                <a:lnTo>
                  <a:pt x="852209" y="2904866"/>
                </a:lnTo>
                <a:lnTo>
                  <a:pt x="809564" y="2877862"/>
                </a:lnTo>
                <a:lnTo>
                  <a:pt x="772032" y="2844747"/>
                </a:lnTo>
                <a:lnTo>
                  <a:pt x="740351" y="2806237"/>
                </a:lnTo>
                <a:lnTo>
                  <a:pt x="729134" y="2786171"/>
                </a:lnTo>
                <a:lnTo>
                  <a:pt x="721031" y="2775246"/>
                </a:lnTo>
                <a:lnTo>
                  <a:pt x="41769" y="1633019"/>
                </a:lnTo>
                <a:lnTo>
                  <a:pt x="15380" y="1576129"/>
                </a:lnTo>
                <a:lnTo>
                  <a:pt x="1613" y="1517082"/>
                </a:lnTo>
                <a:lnTo>
                  <a:pt x="761" y="1485678"/>
                </a:lnTo>
                <a:lnTo>
                  <a:pt x="0" y="1481269"/>
                </a:lnTo>
                <a:lnTo>
                  <a:pt x="320" y="1469420"/>
                </a:lnTo>
                <a:lnTo>
                  <a:pt x="0" y="1457568"/>
                </a:lnTo>
                <a:lnTo>
                  <a:pt x="761" y="1453160"/>
                </a:lnTo>
                <a:lnTo>
                  <a:pt x="6948" y="1392068"/>
                </a:lnTo>
                <a:lnTo>
                  <a:pt x="26968" y="1333888"/>
                </a:lnTo>
                <a:lnTo>
                  <a:pt x="721032" y="163590"/>
                </a:lnTo>
                <a:lnTo>
                  <a:pt x="738038" y="140662"/>
                </a:lnTo>
                <a:lnTo>
                  <a:pt x="740752" y="135806"/>
                </a:lnTo>
                <a:lnTo>
                  <a:pt x="747720" y="127607"/>
                </a:lnTo>
                <a:lnTo>
                  <a:pt x="758586" y="112958"/>
                </a:lnTo>
                <a:lnTo>
                  <a:pt x="765264" y="106963"/>
                </a:lnTo>
                <a:lnTo>
                  <a:pt x="816463" y="59431"/>
                </a:lnTo>
                <a:lnTo>
                  <a:pt x="858036" y="34381"/>
                </a:lnTo>
                <a:lnTo>
                  <a:pt x="903558" y="15703"/>
                </a:lnTo>
                <a:lnTo>
                  <a:pt x="952378" y="4031"/>
                </a:lnTo>
                <a:lnTo>
                  <a:pt x="1003842" y="0"/>
                </a:lnTo>
                <a:lnTo>
                  <a:pt x="2362366" y="0"/>
                </a:lnTo>
                <a:lnTo>
                  <a:pt x="2410684" y="3549"/>
                </a:lnTo>
                <a:lnTo>
                  <a:pt x="2456714" y="13848"/>
                </a:lnTo>
                <a:lnTo>
                  <a:pt x="2499918" y="30374"/>
                </a:lnTo>
                <a:lnTo>
                  <a:pt x="2539757" y="52606"/>
                </a:lnTo>
                <a:lnTo>
                  <a:pt x="2547744" y="59004"/>
                </a:lnTo>
                <a:lnTo>
                  <a:pt x="2569345" y="71858"/>
                </a:lnTo>
                <a:lnTo>
                  <a:pt x="2615134" y="112959"/>
                </a:lnTo>
                <a:lnTo>
                  <a:pt x="2652686" y="163591"/>
                </a:lnTo>
                <a:lnTo>
                  <a:pt x="3331949" y="1305818"/>
                </a:lnTo>
                <a:lnTo>
                  <a:pt x="3354084" y="1351103"/>
                </a:lnTo>
                <a:lnTo>
                  <a:pt x="3368082" y="1397986"/>
                </a:lnTo>
                <a:lnTo>
                  <a:pt x="3374182" y="1445599"/>
                </a:lnTo>
                <a:lnTo>
                  <a:pt x="3372623" y="1493078"/>
                </a:lnTo>
                <a:lnTo>
                  <a:pt x="3363644" y="1539554"/>
                </a:lnTo>
                <a:lnTo>
                  <a:pt x="3354772" y="1562623"/>
                </a:lnTo>
                <a:lnTo>
                  <a:pt x="3351623" y="1576130"/>
                </a:lnTo>
                <a:lnTo>
                  <a:pt x="3333040" y="1619091"/>
                </a:lnTo>
                <a:lnTo>
                  <a:pt x="2645971" y="2775247"/>
                </a:lnTo>
                <a:lnTo>
                  <a:pt x="2631386" y="2794913"/>
                </a:lnTo>
                <a:lnTo>
                  <a:pt x="2625055" y="2806237"/>
                </a:lnTo>
                <a:lnTo>
                  <a:pt x="2608807" y="2825356"/>
                </a:lnTo>
                <a:lnTo>
                  <a:pt x="2608419" y="2825879"/>
                </a:lnTo>
                <a:lnTo>
                  <a:pt x="2608180" y="2826092"/>
                </a:lnTo>
                <a:lnTo>
                  <a:pt x="2549344" y="2882612"/>
                </a:lnTo>
                <a:lnTo>
                  <a:pt x="2507771" y="2907662"/>
                </a:lnTo>
                <a:lnTo>
                  <a:pt x="2462249" y="2926340"/>
                </a:lnTo>
                <a:lnTo>
                  <a:pt x="2413429" y="2938012"/>
                </a:lnTo>
                <a:lnTo>
                  <a:pt x="2361965" y="2942043"/>
                </a:lnTo>
                <a:close/>
              </a:path>
            </a:pathLst>
          </a:custGeom>
          <a:solidFill>
            <a:srgbClr val="59AE93"/>
          </a:solidFill>
        </p:spPr>
        <p:txBody>
          <a:bodyPr wrap="square" lIns="0" tIns="0" rIns="0" bIns="0" rtlCol="0"/>
          <a:lstStyle/>
          <a:p/>
        </p:txBody>
      </p:sp>
      <p:sp>
        <p:nvSpPr>
          <p:cNvPr id="18" name="bg object 18"/>
          <p:cNvSpPr/>
          <p:nvPr/>
        </p:nvSpPr>
        <p:spPr>
          <a:xfrm>
            <a:off x="728581" y="2121360"/>
            <a:ext cx="2933065" cy="2623185"/>
          </a:xfrm>
          <a:custGeom>
            <a:rect l="l" t="t" r="r" b="b"/>
            <a:pathLst>
              <a:path w="2933065" h="2623185">
                <a:moveTo>
                  <a:pt x="872688" y="0"/>
                </a:moveTo>
                <a:lnTo>
                  <a:pt x="2053718" y="0"/>
                </a:lnTo>
                <a:lnTo>
                  <a:pt x="2095723" y="3163"/>
                </a:lnTo>
                <a:lnTo>
                  <a:pt x="2135739" y="12344"/>
                </a:lnTo>
                <a:lnTo>
                  <a:pt x="2173298" y="27076"/>
                </a:lnTo>
                <a:lnTo>
                  <a:pt x="2207933" y="46893"/>
                </a:lnTo>
                <a:lnTo>
                  <a:pt x="2214876" y="52597"/>
                </a:lnTo>
                <a:lnTo>
                  <a:pt x="2233655" y="64056"/>
                </a:lnTo>
                <a:lnTo>
                  <a:pt x="2254358" y="81287"/>
                </a:lnTo>
                <a:lnTo>
                  <a:pt x="2273460" y="100693"/>
                </a:lnTo>
                <a:lnTo>
                  <a:pt x="2290773" y="122223"/>
                </a:lnTo>
                <a:lnTo>
                  <a:pt x="2306107" y="145827"/>
                </a:lnTo>
                <a:lnTo>
                  <a:pt x="2896623" y="1164030"/>
                </a:lnTo>
                <a:lnTo>
                  <a:pt x="2919563" y="1214743"/>
                </a:lnTo>
                <a:lnTo>
                  <a:pt x="2931532" y="1267380"/>
                </a:lnTo>
                <a:lnTo>
                  <a:pt x="2932935" y="1320430"/>
                </a:lnTo>
                <a:lnTo>
                  <a:pt x="2924177" y="1372388"/>
                </a:lnTo>
                <a:lnTo>
                  <a:pt x="2916464" y="1392952"/>
                </a:lnTo>
                <a:lnTo>
                  <a:pt x="2913727" y="1404991"/>
                </a:lnTo>
                <a:lnTo>
                  <a:pt x="2909036" y="1417909"/>
                </a:lnTo>
                <a:lnTo>
                  <a:pt x="2903653" y="1430682"/>
                </a:lnTo>
                <a:lnTo>
                  <a:pt x="2897572" y="1443289"/>
                </a:lnTo>
                <a:lnTo>
                  <a:pt x="2890786" y="1455704"/>
                </a:lnTo>
                <a:lnTo>
                  <a:pt x="2300270" y="2473907"/>
                </a:lnTo>
                <a:lnTo>
                  <a:pt x="2287590" y="2491439"/>
                </a:lnTo>
                <a:lnTo>
                  <a:pt x="2282086" y="2501533"/>
                </a:lnTo>
                <a:lnTo>
                  <a:pt x="2267961" y="2518576"/>
                </a:lnTo>
                <a:lnTo>
                  <a:pt x="2267624" y="2519042"/>
                </a:lnTo>
                <a:lnTo>
                  <a:pt x="2267416" y="2519233"/>
                </a:lnTo>
                <a:lnTo>
                  <a:pt x="2248405" y="2542170"/>
                </a:lnTo>
                <a:lnTo>
                  <a:pt x="2207584" y="2575700"/>
                </a:lnTo>
                <a:lnTo>
                  <a:pt x="2160732" y="2601016"/>
                </a:lnTo>
                <a:lnTo>
                  <a:pt x="2108958" y="2617015"/>
                </a:lnTo>
                <a:lnTo>
                  <a:pt x="2053369" y="2622593"/>
                </a:lnTo>
                <a:lnTo>
                  <a:pt x="872339" y="2622593"/>
                </a:lnTo>
                <a:lnTo>
                  <a:pt x="825781" y="2618698"/>
                </a:lnTo>
                <a:lnTo>
                  <a:pt x="781743" y="2607438"/>
                </a:lnTo>
                <a:lnTo>
                  <a:pt x="740866" y="2589453"/>
                </a:lnTo>
                <a:lnTo>
                  <a:pt x="703792" y="2565381"/>
                </a:lnTo>
                <a:lnTo>
                  <a:pt x="671164" y="2535861"/>
                </a:lnTo>
                <a:lnTo>
                  <a:pt x="643623" y="2501533"/>
                </a:lnTo>
                <a:lnTo>
                  <a:pt x="633871" y="2483646"/>
                </a:lnTo>
                <a:lnTo>
                  <a:pt x="626827" y="2473908"/>
                </a:lnTo>
                <a:lnTo>
                  <a:pt x="36312" y="1455705"/>
                </a:lnTo>
                <a:lnTo>
                  <a:pt x="23444" y="1430683"/>
                </a:lnTo>
                <a:lnTo>
                  <a:pt x="13371" y="1404992"/>
                </a:lnTo>
                <a:lnTo>
                  <a:pt x="6040" y="1378820"/>
                </a:lnTo>
                <a:lnTo>
                  <a:pt x="1402" y="1352355"/>
                </a:lnTo>
                <a:lnTo>
                  <a:pt x="661" y="1324361"/>
                </a:lnTo>
                <a:lnTo>
                  <a:pt x="0" y="1320431"/>
                </a:lnTo>
                <a:lnTo>
                  <a:pt x="278" y="1309869"/>
                </a:lnTo>
                <a:lnTo>
                  <a:pt x="0" y="1299304"/>
                </a:lnTo>
                <a:lnTo>
                  <a:pt x="661" y="1295374"/>
                </a:lnTo>
                <a:lnTo>
                  <a:pt x="1402" y="1267380"/>
                </a:lnTo>
                <a:lnTo>
                  <a:pt x="6040" y="1240916"/>
                </a:lnTo>
                <a:lnTo>
                  <a:pt x="13371" y="1214744"/>
                </a:lnTo>
                <a:lnTo>
                  <a:pt x="23444" y="1189053"/>
                </a:lnTo>
                <a:lnTo>
                  <a:pt x="36312" y="1164031"/>
                </a:lnTo>
                <a:lnTo>
                  <a:pt x="626827" y="145828"/>
                </a:lnTo>
                <a:lnTo>
                  <a:pt x="641612" y="125389"/>
                </a:lnTo>
                <a:lnTo>
                  <a:pt x="643971" y="121060"/>
                </a:lnTo>
                <a:lnTo>
                  <a:pt x="650029" y="113751"/>
                </a:lnTo>
                <a:lnTo>
                  <a:pt x="659474" y="100694"/>
                </a:lnTo>
                <a:lnTo>
                  <a:pt x="665281" y="95349"/>
                </a:lnTo>
                <a:lnTo>
                  <a:pt x="677652" y="80423"/>
                </a:lnTo>
                <a:lnTo>
                  <a:pt x="718473" y="46894"/>
                </a:lnTo>
                <a:lnTo>
                  <a:pt x="765325" y="21578"/>
                </a:lnTo>
                <a:lnTo>
                  <a:pt x="817100" y="5578"/>
                </a:lnTo>
                <a:lnTo>
                  <a:pt x="872688" y="0"/>
                </a:lnTo>
                <a:close/>
              </a:path>
            </a:pathLst>
          </a:custGeom>
          <a:ln w="19050">
            <a:solidFill>
              <a:srgbClr val="FFFFFF"/>
            </a:solidFill>
          </a:ln>
        </p:spPr>
        <p:txBody>
          <a:bodyPr wrap="square" lIns="0" tIns="0" rIns="0" bIns="0" rtlCol="0"/>
          <a:lstStyle/>
          <a:p/>
        </p:txBody>
      </p:sp>
      <p:sp>
        <p:nvSpPr>
          <p:cNvPr id="2" name="Holder 2"/>
          <p:cNvSpPr>
            <a:spLocks noGrp="1"/>
          </p:cNvSpPr>
          <p:nvPr>
            <p:ph type="title"/>
          </p:nvPr>
        </p:nvSpPr>
        <p:spPr/>
        <p:txBody>
          <a:bodyPr lIns="0" tIns="0" rIns="0" bIns="0"/>
          <a:lstStyle>
            <a:lvl1pPr>
              <a:defRPr sz="3000" b="1" i="0">
                <a:solidFill>
                  <a:srgbClr val="59AE93"/>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0" y="2001079"/>
            <a:ext cx="12192000" cy="2918460"/>
          </a:xfrm>
          <a:custGeom>
            <a:rect l="l" t="t" r="r" b="b"/>
            <a:pathLst>
              <a:path w="12192000" h="2918460">
                <a:moveTo>
                  <a:pt x="12192000" y="2918464"/>
                </a:moveTo>
                <a:lnTo>
                  <a:pt x="0" y="2918464"/>
                </a:lnTo>
                <a:lnTo>
                  <a:pt x="0" y="0"/>
                </a:lnTo>
                <a:lnTo>
                  <a:pt x="12192000" y="0"/>
                </a:lnTo>
                <a:lnTo>
                  <a:pt x="12192000" y="2918464"/>
                </a:lnTo>
                <a:close/>
              </a:path>
            </a:pathLst>
          </a:custGeom>
          <a:solidFill>
            <a:srgbClr val="59AE93"/>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3454400" cy="482600"/>
          </a:xfrm>
          <a:prstGeom prst="rect">
            <a:avLst/>
          </a:prstGeom>
        </p:spPr>
        <p:txBody>
          <a:bodyPr wrap="square" lIns="0" tIns="0" rIns="0" bIns="0">
            <a:spAutoFit/>
          </a:bodyPr>
          <a:lstStyle>
            <a:lvl1pPr>
              <a:defRPr sz="3000" b="1" i="0">
                <a:solidFill>
                  <a:srgbClr val="59AE93"/>
                </a:solidFill>
                <a:latin typeface="微软雅黑"/>
                <a:cs typeface="微软雅黑"/>
              </a:defRPr>
            </a:lvl1pPr>
          </a:lstStyle>
          <a:p/>
        </p:txBody>
      </p:sp>
      <p:sp>
        <p:nvSpPr>
          <p:cNvPr id="3" name="Holder 3"/>
          <p:cNvSpPr>
            <a:spLocks noGrp="1"/>
          </p:cNvSpPr>
          <p:nvPr>
            <p:ph type="body" idx="1"/>
          </p:nvPr>
        </p:nvSpPr>
        <p:spPr>
          <a:xfrm>
            <a:off x="1428501" y="1389675"/>
            <a:ext cx="9334500" cy="4344035"/>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 Id="rId3"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12" Type="http://schemas.openxmlformats.org/officeDocument/2006/relationships/image" Target="../media/image16.png" /><Relationship Id="rId13" Type="http://schemas.openxmlformats.org/officeDocument/2006/relationships/image" Target="../media/image17.png"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12" Type="http://schemas.openxmlformats.org/officeDocument/2006/relationships/image" Target="../media/image17.png" /><Relationship Id="rId13" Type="http://schemas.openxmlformats.org/officeDocument/2006/relationships/image" Target="../media/image16.png"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9.png" /><Relationship Id="rId6" Type="http://schemas.openxmlformats.org/officeDocument/2006/relationships/image" Target="../media/image11.png" /><Relationship Id="rId7" Type="http://schemas.openxmlformats.org/officeDocument/2006/relationships/image" Target="../media/image10.png" /><Relationship Id="rId8" Type="http://schemas.openxmlformats.org/officeDocument/2006/relationships/image" Target="../media/image13.png" /><Relationship Id="rId9" Type="http://schemas.openxmlformats.org/officeDocument/2006/relationships/image" Target="../media/image1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7.png" /><Relationship Id="rId2" Type="http://schemas.openxmlformats.org/officeDocument/2006/relationships/image" Target="../media/image9.png" /><Relationship Id="rId3" Type="http://schemas.openxmlformats.org/officeDocument/2006/relationships/image" Target="../media/image11.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3.png" /><Relationship Id="rId7" Type="http://schemas.openxmlformats.org/officeDocument/2006/relationships/image" Target="../media/image14.png" /><Relationship Id="rId8" Type="http://schemas.openxmlformats.org/officeDocument/2006/relationships/image" Target="../media/image15.png" /><Relationship Id="rId9" Type="http://schemas.openxmlformats.org/officeDocument/2006/relationships/image" Target="../media/image1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12" Type="http://schemas.openxmlformats.org/officeDocument/2006/relationships/image" Target="../media/image15.png" /><Relationship Id="rId13" Type="http://schemas.openxmlformats.org/officeDocument/2006/relationships/image" Target="../media/image16.png" /><Relationship Id="rId14" Type="http://schemas.openxmlformats.org/officeDocument/2006/relationships/image" Target="../media/image17.png" /><Relationship Id="rId2" Type="http://schemas.openxmlformats.org/officeDocument/2006/relationships/image" Target="../media/image21.png" /><Relationship Id="rId3" Type="http://schemas.openxmlformats.org/officeDocument/2006/relationships/image" Target="../media/image22.png" /><Relationship Id="rId4" Type="http://schemas.openxmlformats.org/officeDocument/2006/relationships/image" Target="../media/image23.png" /><Relationship Id="rId5" Type="http://schemas.openxmlformats.org/officeDocument/2006/relationships/image" Target="../media/image24.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0.png" /><Relationship Id="rId9" Type="http://schemas.openxmlformats.org/officeDocument/2006/relationships/image" Target="../media/image1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12" Type="http://schemas.openxmlformats.org/officeDocument/2006/relationships/image" Target="../media/image16.png" /><Relationship Id="rId13" Type="http://schemas.openxmlformats.org/officeDocument/2006/relationships/image" Target="../media/image17.png" /><Relationship Id="rId2" Type="http://schemas.openxmlformats.org/officeDocument/2006/relationships/image" Target="../media/image25.png" /><Relationship Id="rId3" Type="http://schemas.openxmlformats.org/officeDocument/2006/relationships/image" Target="../media/image26.png" /><Relationship Id="rId4" Type="http://schemas.openxmlformats.org/officeDocument/2006/relationships/image" Target="../media/image27.png" /><Relationship Id="rId5" Type="http://schemas.openxmlformats.org/officeDocument/2006/relationships/image" Target="../media/image9.png" /><Relationship Id="rId6" Type="http://schemas.openxmlformats.org/officeDocument/2006/relationships/image" Target="../media/image11.png" /><Relationship Id="rId7" Type="http://schemas.openxmlformats.org/officeDocument/2006/relationships/image" Target="../media/image10.png" /><Relationship Id="rId8" Type="http://schemas.openxmlformats.org/officeDocument/2006/relationships/image" Target="../media/image12.png" /><Relationship Id="rId9"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7.png" /><Relationship Id="rId2" Type="http://schemas.openxmlformats.org/officeDocument/2006/relationships/image" Target="../media/image28.png" /><Relationship Id="rId3" Type="http://schemas.openxmlformats.org/officeDocument/2006/relationships/image" Target="../media/image9.png" /><Relationship Id="rId4" Type="http://schemas.openxmlformats.org/officeDocument/2006/relationships/image" Target="../media/image11.png" /><Relationship Id="rId5" Type="http://schemas.openxmlformats.org/officeDocument/2006/relationships/image" Target="../media/image10.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7.png" /><Relationship Id="rId2" Type="http://schemas.openxmlformats.org/officeDocument/2006/relationships/image" Target="../media/image9.png" /><Relationship Id="rId3" Type="http://schemas.openxmlformats.org/officeDocument/2006/relationships/image" Target="../media/image11.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3.png" /><Relationship Id="rId7" Type="http://schemas.openxmlformats.org/officeDocument/2006/relationships/image" Target="../media/image14.png" /><Relationship Id="rId8" Type="http://schemas.openxmlformats.org/officeDocument/2006/relationships/image" Target="../media/image15.png" /><Relationship Id="rId9" Type="http://schemas.openxmlformats.org/officeDocument/2006/relationships/image" Target="../media/image1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7.png" /><Relationship Id="rId2" Type="http://schemas.openxmlformats.org/officeDocument/2006/relationships/image" Target="../media/image9.png" /><Relationship Id="rId3" Type="http://schemas.openxmlformats.org/officeDocument/2006/relationships/image" Target="../media/image11.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3.png" /><Relationship Id="rId7" Type="http://schemas.openxmlformats.org/officeDocument/2006/relationships/image" Target="../media/image14.png" /><Relationship Id="rId8" Type="http://schemas.openxmlformats.org/officeDocument/2006/relationships/image" Target="../media/image15.png" /><Relationship Id="rId9" Type="http://schemas.openxmlformats.org/officeDocument/2006/relationships/image" Target="../media/image1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1701102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496188" y="3363004"/>
            <a:ext cx="2346960" cy="1296670"/>
          </a:xfrm>
          <a:prstGeom prst="rect">
            <a:avLst/>
          </a:prstGeom>
        </p:spPr>
        <p:txBody>
          <a:bodyPr vert="horz" wrap="square" lIns="0" tIns="29845" rIns="0" bIns="0" rtlCol="0">
            <a:spAutoFit/>
          </a:bodyPr>
          <a:lstStyle/>
          <a:p>
            <a:pPr algn="ctr">
              <a:lnSpc>
                <a:spcPct val="100000"/>
              </a:lnSpc>
              <a:spcBef>
                <a:spcPts val="235"/>
              </a:spcBef>
            </a:pPr>
            <a:r>
              <a:rPr sz="4050" b="1" spc="-10">
                <a:solidFill>
                  <a:srgbClr val="FFFFFF"/>
                </a:solidFill>
                <a:latin typeface="微软雅黑"/>
                <a:cs typeface="微软雅黑"/>
              </a:rPr>
              <a:t>$number</a:t>
            </a:r>
            <a:endParaRPr sz="4050">
              <a:latin typeface="微软雅黑"/>
              <a:cs typeface="微软雅黑"/>
            </a:endParaRPr>
          </a:p>
          <a:p>
            <a:pPr algn="ctr">
              <a:lnSpc>
                <a:spcPct val="100000"/>
              </a:lnSpc>
            </a:pPr>
            <a:r>
              <a:rPr sz="4050" b="1" spc="-20">
                <a:solidFill>
                  <a:srgbClr val="FFFFFF"/>
                </a:solidFill>
                <a:latin typeface="微软雅黑"/>
                <a:cs typeface="微软雅黑"/>
              </a:rPr>
              <a:t>{01}</a:t>
            </a:r>
            <a:endParaRPr sz="4050">
              <a:latin typeface="微软雅黑"/>
              <a:cs typeface="微软雅黑"/>
            </a:endParaRPr>
          </a:p>
        </p:txBody>
      </p:sp>
      <p:sp>
        <p:nvSpPr>
          <p:cNvPr id="4" name="object 4"/>
          <p:cNvSpPr/>
          <p:nvPr/>
        </p:nvSpPr>
        <p:spPr>
          <a:xfrm>
            <a:off x="0" y="1969768"/>
            <a:ext cx="12192000" cy="2918460"/>
          </a:xfrm>
          <a:custGeom>
            <a:rect l="l" t="t" r="r" b="b"/>
            <a:pathLst>
              <a:path w="12192000" h="2918460">
                <a:moveTo>
                  <a:pt x="12192000" y="2918464"/>
                </a:moveTo>
                <a:lnTo>
                  <a:pt x="0" y="2918464"/>
                </a:lnTo>
                <a:lnTo>
                  <a:pt x="0" y="0"/>
                </a:lnTo>
                <a:lnTo>
                  <a:pt x="12192000" y="0"/>
                </a:lnTo>
                <a:lnTo>
                  <a:pt x="12192000" y="2918464"/>
                </a:lnTo>
                <a:close/>
              </a:path>
            </a:pathLst>
          </a:custGeom>
          <a:solidFill>
            <a:srgbClr val="59AE93"/>
          </a:solidFill>
        </p:spPr>
        <p:txBody>
          <a:bodyPr wrap="square" lIns="0" tIns="0" rIns="0" bIns="0" rtlCol="0"/>
          <a:lstStyle/>
          <a:p/>
        </p:txBody>
      </p:sp>
      <p:sp>
        <p:nvSpPr>
          <p:cNvPr id="5" name="object 5"/>
          <p:cNvSpPr txBox="1">
            <a:spLocks noGrp="1"/>
          </p:cNvSpPr>
          <p:nvPr>
            <p:ph type="title"/>
          </p:nvPr>
        </p:nvSpPr>
        <p:spPr>
          <a:xfrm>
            <a:off x="2606961" y="2661055"/>
            <a:ext cx="4597400"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FFFFFF"/>
                </a:solidFill>
              </a:rPr>
              <a:t>乡镇干部计生培训课件</a:t>
            </a:r>
            <a:endParaRPr sz="3600"/>
          </a:p>
        </p:txBody>
      </p:sp>
      <p:pic>
        <p:nvPicPr>
          <p:cNvPr id="6" name="object 6"/>
          <p:cNvPicPr/>
          <p:nvPr/>
        </p:nvPicPr>
        <p:blipFill>
          <a:blip r:embed="rId3"/>
          <a:stretch>
            <a:fillRect/>
          </a:stretch>
        </p:blipFill>
        <p:spPr>
          <a:xfrm>
            <a:off x="8280400" y="0"/>
            <a:ext cx="3911600"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2394638" y="-180355"/>
            <a:ext cx="786765" cy="1589405"/>
          </a:xfrm>
          <a:prstGeom prst="rect">
            <a:avLst/>
          </a:prstGeom>
        </p:spPr>
        <p:txBody>
          <a:bodyPr vert="horz" wrap="square" lIns="0" tIns="12700" rIns="0" bIns="0" rtlCol="0">
            <a:spAutoFit/>
          </a:bodyPr>
          <a:lstStyle/>
          <a:p>
            <a:pPr marL="49530">
              <a:lnSpc>
                <a:spcPts val="6155"/>
              </a:lnSpc>
              <a:spcBef>
                <a:spcPts val="100"/>
              </a:spcBef>
            </a:pPr>
            <a:r>
              <a:rPr sz="5700" spc="-25">
                <a:latin typeface="MS Gothic"/>
                <a:cs typeface="MS Gothic"/>
              </a:rPr>
              <a:t>目</a:t>
            </a:r>
            <a:endParaRPr sz="5700">
              <a:latin typeface="MS Gothic"/>
              <a:cs typeface="MS Gothic"/>
            </a:endParaRPr>
          </a:p>
          <a:p>
            <a:pPr marL="12700">
              <a:lnSpc>
                <a:spcPts val="6155"/>
              </a:lnSpc>
            </a:pPr>
            <a:r>
              <a:rPr sz="5700" spc="-25">
                <a:latin typeface="MS Gothic"/>
                <a:cs typeface="MS Gothic"/>
              </a:rPr>
              <a:t>□</a:t>
            </a:r>
            <a:endParaRPr sz="5700">
              <a:latin typeface="MS Gothic"/>
              <a:cs typeface="MS Gothic"/>
            </a:endParaRPr>
          </a:p>
        </p:txBody>
      </p:sp>
      <p:sp>
        <p:nvSpPr>
          <p:cNvPr id="4" name="object 4"/>
          <p:cNvSpPr txBox="1"/>
          <p:nvPr/>
        </p:nvSpPr>
        <p:spPr>
          <a:xfrm>
            <a:off x="1211384" y="2017839"/>
            <a:ext cx="4495800" cy="3886835"/>
          </a:xfrm>
          <a:prstGeom prst="rect">
            <a:avLst/>
          </a:prstGeom>
        </p:spPr>
        <p:txBody>
          <a:bodyPr vert="horz" wrap="square" lIns="0" tIns="196215" rIns="0" bIns="0" rtlCol="0">
            <a:spAutoFit/>
          </a:bodyPr>
          <a:lstStyle/>
          <a:p>
            <a:pPr marL="215900" indent="-203200">
              <a:lnSpc>
                <a:spcPct val="100000"/>
              </a:lnSpc>
              <a:spcBef>
                <a:spcPts val="1545"/>
              </a:spcBef>
              <a:buSzPct val="102083"/>
              <a:buFont typeface="Arial"/>
              <a:buChar char="•"/>
              <a:tabLst>
                <a:tab pos="215900"/>
              </a:tabLst>
            </a:pPr>
            <a:r>
              <a:rPr sz="2400" spc="-10">
                <a:latin typeface="微软雅黑"/>
                <a:cs typeface="微软雅黑"/>
              </a:rPr>
              <a:t>计划生育政策与法规</a:t>
            </a:r>
            <a:endParaRPr sz="2400">
              <a:latin typeface="微软雅黑"/>
              <a:cs typeface="微软雅黑"/>
            </a:endParaRPr>
          </a:p>
          <a:p>
            <a:pPr marL="215900" marR="5080" indent="-203200">
              <a:lnSpc>
                <a:spcPct val="140000"/>
              </a:lnSpc>
              <a:spcBef>
                <a:spcPts val="375"/>
              </a:spcBef>
              <a:buSzPct val="102083"/>
              <a:buFont typeface="Arial"/>
              <a:buChar char="•"/>
              <a:tabLst>
                <a:tab pos="215900"/>
              </a:tabLst>
            </a:pPr>
            <a:r>
              <a:rPr sz="2400" spc="-5">
                <a:latin typeface="微软雅黑"/>
                <a:cs typeface="微软雅黑"/>
              </a:rPr>
              <a:t>乡镇干部在计划生育工作中的职</a:t>
            </a:r>
            <a:r>
              <a:rPr sz="2400" spc="-50">
                <a:latin typeface="微软雅黑"/>
                <a:cs typeface="微软雅黑"/>
              </a:rPr>
              <a:t>责</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10">
                <a:latin typeface="微软雅黑"/>
                <a:cs typeface="微软雅黑"/>
              </a:rPr>
              <a:t>计划生育服务与管理</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10">
                <a:latin typeface="微软雅黑"/>
                <a:cs typeface="微软雅黑"/>
              </a:rPr>
              <a:t>计划生育技术与方法</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5">
                <a:latin typeface="微软雅黑"/>
                <a:cs typeface="微软雅黑"/>
              </a:rPr>
              <a:t>流动人口计划生育管理</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5">
                <a:latin typeface="微软雅黑"/>
                <a:cs typeface="微软雅黑"/>
              </a:rPr>
              <a:t>计划生育工作考核与评估</a:t>
            </a:r>
            <a:endParaRPr sz="24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16075" y="2735726"/>
            <a:ext cx="1339850" cy="1305560"/>
          </a:xfrm>
          <a:prstGeom prst="rect">
            <a:avLst/>
          </a:prstGeom>
        </p:spPr>
        <p:txBody>
          <a:bodyPr vert="horz" wrap="square" lIns="0" tIns="12700" rIns="0" bIns="0" rtlCol="0">
            <a:spAutoFit/>
          </a:bodyPr>
          <a:lstStyle/>
          <a:p>
            <a:pPr marL="12700">
              <a:lnSpc>
                <a:spcPct val="100000"/>
              </a:lnSpc>
              <a:spcBef>
                <a:spcPts val="100"/>
              </a:spcBef>
            </a:pPr>
            <a:r>
              <a:rPr sz="8400" b="1" spc="-25">
                <a:solidFill>
                  <a:srgbClr val="FFFFFF"/>
                </a:solidFill>
                <a:latin typeface="微软雅黑"/>
                <a:cs typeface="微软雅黑"/>
              </a:rPr>
              <a:t>01</a:t>
            </a:r>
            <a:endParaRPr sz="8400">
              <a:latin typeface="微软雅黑"/>
              <a:cs typeface="微软雅黑"/>
            </a:endParaRPr>
          </a:p>
        </p:txBody>
      </p:sp>
      <p:sp>
        <p:nvSpPr>
          <p:cNvPr id="3" name="object 3"/>
          <p:cNvSpPr txBox="1">
            <a:spLocks noGrp="1"/>
          </p:cNvSpPr>
          <p:nvPr>
            <p:ph type="title"/>
          </p:nvPr>
        </p:nvSpPr>
        <p:spPr>
          <a:xfrm>
            <a:off x="4469892" y="3080773"/>
            <a:ext cx="5168900" cy="711200"/>
          </a:xfrm>
          <a:prstGeom prst="rect">
            <a:avLst/>
          </a:prstGeom>
        </p:spPr>
        <p:txBody>
          <a:bodyPr vert="horz" wrap="square" lIns="0" tIns="12700" rIns="0" bIns="0" rtlCol="0">
            <a:spAutoFit/>
          </a:bodyPr>
          <a:lstStyle/>
          <a:p>
            <a:pPr marL="12700">
              <a:lnSpc>
                <a:spcPct val="100000"/>
              </a:lnSpc>
              <a:spcBef>
                <a:spcPts val="100"/>
              </a:spcBef>
            </a:pPr>
            <a:r>
              <a:rPr sz="4500" spc="-10"/>
              <a:t>计划生育政策与法规</a:t>
            </a:r>
            <a:endParaRPr sz="45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789746" y="1388509"/>
            <a:ext cx="8008620" cy="1268095"/>
          </a:xfrm>
          <a:prstGeom prst="rect">
            <a:avLst/>
          </a:prstGeom>
          <a:solidFill>
            <a:srgbClr val="59AE93"/>
          </a:solidFill>
        </p:spPr>
        <p:txBody>
          <a:bodyPr vert="horz" wrap="square" lIns="0" tIns="5715" rIns="0" bIns="0" rtlCol="0">
            <a:spAutoFit/>
          </a:bodyPr>
          <a:lstStyle/>
          <a:p>
            <a:pPr>
              <a:lnSpc>
                <a:spcPct val="100000"/>
              </a:lnSpc>
              <a:spcBef>
                <a:spcPts val="45"/>
              </a:spcBef>
            </a:pPr>
            <a:endParaRPr sz="2150">
              <a:latin typeface="Times New Roman"/>
              <a:cs typeface="Times New Roman"/>
            </a:endParaRPr>
          </a:p>
          <a:p>
            <a:pPr marL="791210" marR="350520">
              <a:lnSpc>
                <a:spcPct val="120000"/>
              </a:lnSpc>
            </a:pPr>
            <a:r>
              <a:rPr sz="1500" spc="-5">
                <a:solidFill>
                  <a:srgbClr val="FFFFFF"/>
                </a:solidFill>
                <a:latin typeface="微软雅黑"/>
                <a:cs typeface="微软雅黑"/>
              </a:rPr>
              <a:t>一对夫妻可以生育三个子女政策及配套支持措施，有利于改善我国人口结构、落实积极应对人口老龄化国家战略、保持我国人力资源禀赋优势。</a:t>
            </a:r>
            <a:endParaRPr sz="1500">
              <a:latin typeface="微软雅黑"/>
              <a:cs typeface="微软雅黑"/>
            </a:endParaRPr>
          </a:p>
        </p:txBody>
      </p:sp>
      <p:sp>
        <p:nvSpPr>
          <p:cNvPr id="3" name="object 3"/>
          <p:cNvSpPr txBox="1"/>
          <p:nvPr/>
        </p:nvSpPr>
        <p:spPr>
          <a:xfrm>
            <a:off x="1491031" y="3030193"/>
            <a:ext cx="8008620" cy="1268095"/>
          </a:xfrm>
          <a:prstGeom prst="rect">
            <a:avLst/>
          </a:prstGeom>
          <a:solidFill>
            <a:srgbClr val="83BB79"/>
          </a:solidFill>
        </p:spPr>
        <p:txBody>
          <a:bodyPr vert="horz" wrap="square" lIns="0" tIns="3175" rIns="0" bIns="0" rtlCol="0">
            <a:spAutoFit/>
          </a:bodyPr>
          <a:lstStyle/>
          <a:p>
            <a:pPr>
              <a:lnSpc>
                <a:spcPct val="100000"/>
              </a:lnSpc>
              <a:spcBef>
                <a:spcPts val="25"/>
              </a:spcBef>
            </a:pPr>
            <a:endParaRPr sz="2250">
              <a:latin typeface="Times New Roman"/>
              <a:cs typeface="Times New Roman"/>
            </a:endParaRPr>
          </a:p>
          <a:p>
            <a:pPr marL="266700" marR="684530">
              <a:lnSpc>
                <a:spcPct val="120000"/>
              </a:lnSpc>
              <a:spcBef>
                <a:spcPts val="5"/>
              </a:spcBef>
            </a:pPr>
            <a:r>
              <a:rPr sz="1500" spc="-5">
                <a:solidFill>
                  <a:srgbClr val="FFFFFF"/>
                </a:solidFill>
                <a:latin typeface="微软雅黑"/>
                <a:cs typeface="微软雅黑"/>
              </a:rPr>
              <a:t>国家采取财政、税收、保险、教育、住房、就业等支持措施，减轻家庭生育、养育、</a:t>
            </a:r>
            <a:r>
              <a:rPr sz="1500" spc="-10">
                <a:solidFill>
                  <a:srgbClr val="FFFFFF"/>
                </a:solidFill>
                <a:latin typeface="微软雅黑"/>
                <a:cs typeface="微软雅黑"/>
              </a:rPr>
              <a:t>教育负担。</a:t>
            </a:r>
            <a:endParaRPr sz="1500">
              <a:latin typeface="微软雅黑"/>
              <a:cs typeface="微软雅黑"/>
            </a:endParaRPr>
          </a:p>
        </p:txBody>
      </p:sp>
      <p:pic>
        <p:nvPicPr>
          <p:cNvPr id="4" name="object 4"/>
          <p:cNvPicPr/>
          <p:nvPr/>
        </p:nvPicPr>
        <p:blipFill>
          <a:blip r:embed="rId2"/>
          <a:stretch>
            <a:fillRect/>
          </a:stretch>
        </p:blipFill>
        <p:spPr>
          <a:xfrm>
            <a:off x="533400" y="1384300"/>
            <a:ext cx="2256056" cy="1267967"/>
          </a:xfrm>
          <a:prstGeom prst="rect">
            <a:avLst/>
          </a:prstGeom>
        </p:spPr>
      </p:pic>
      <p:pic>
        <p:nvPicPr>
          <p:cNvPr id="5" name="object 5"/>
          <p:cNvPicPr/>
          <p:nvPr/>
        </p:nvPicPr>
        <p:blipFill>
          <a:blip r:embed="rId3"/>
          <a:stretch>
            <a:fillRect/>
          </a:stretch>
        </p:blipFill>
        <p:spPr>
          <a:xfrm>
            <a:off x="9486900" y="3035300"/>
            <a:ext cx="2256056" cy="1267968"/>
          </a:xfrm>
          <a:prstGeom prst="rect">
            <a:avLst/>
          </a:prstGeom>
        </p:spPr>
      </p:pic>
      <p:sp>
        <p:nvSpPr>
          <p:cNvPr id="6" name="object 6"/>
          <p:cNvSpPr txBox="1"/>
          <p:nvPr/>
        </p:nvSpPr>
        <p:spPr>
          <a:xfrm>
            <a:off x="2795409" y="4664094"/>
            <a:ext cx="8046720" cy="1268095"/>
          </a:xfrm>
          <a:prstGeom prst="rect">
            <a:avLst/>
          </a:prstGeom>
          <a:solidFill>
            <a:srgbClr val="59AE93"/>
          </a:solidFill>
        </p:spPr>
        <p:txBody>
          <a:bodyPr vert="horz" wrap="square" lIns="0" tIns="635" rIns="0" bIns="0" rtlCol="0">
            <a:spAutoFit/>
          </a:bodyPr>
          <a:lstStyle/>
          <a:p>
            <a:pPr marR="21590">
              <a:lnSpc>
                <a:spcPct val="100000"/>
              </a:lnSpc>
              <a:spcBef>
                <a:spcPts val="5"/>
              </a:spcBef>
            </a:pPr>
            <a:endParaRPr sz="2500">
              <a:latin typeface="Times New Roman"/>
              <a:cs typeface="Times New Roman"/>
            </a:endParaRPr>
          </a:p>
          <a:p>
            <a:pPr marL="791210">
              <a:lnSpc>
                <a:spcPct val="100000"/>
              </a:lnSpc>
            </a:pPr>
            <a:r>
              <a:rPr sz="1500" spc="-5">
                <a:solidFill>
                  <a:srgbClr val="FFFFFF"/>
                </a:solidFill>
                <a:latin typeface="微软雅黑"/>
                <a:cs typeface="微软雅黑"/>
              </a:rPr>
              <a:t>医疗保健机构应当按照规定为育龄夫妻免费提供孕前优生健康检查等医疗、保健服务。</a:t>
            </a:r>
            <a:endParaRPr sz="1500">
              <a:latin typeface="微软雅黑"/>
              <a:cs typeface="微软雅黑"/>
            </a:endParaRPr>
          </a:p>
        </p:txBody>
      </p:sp>
      <p:pic>
        <p:nvPicPr>
          <p:cNvPr id="7" name="object 7"/>
          <p:cNvPicPr/>
          <p:nvPr/>
        </p:nvPicPr>
        <p:blipFill>
          <a:blip r:embed="rId4"/>
          <a:stretch>
            <a:fillRect/>
          </a:stretch>
        </p:blipFill>
        <p:spPr>
          <a:xfrm>
            <a:off x="546100" y="4660900"/>
            <a:ext cx="2256056" cy="1267967"/>
          </a:xfrm>
          <a:prstGeom prst="rect">
            <a:avLst/>
          </a:prstGeom>
        </p:spPr>
      </p:pic>
      <p:grpSp>
        <p:nvGrpSpPr>
          <p:cNvPr id="8" name="object 8"/>
          <p:cNvGrpSpPr/>
          <p:nvPr/>
        </p:nvGrpSpPr>
        <p:grpSpPr>
          <a:xfrm>
            <a:off x="454963" y="331167"/>
            <a:ext cx="515620" cy="440055"/>
            <a:chOff x="454963" y="331167"/>
            <a:chExt cx="515620" cy="440055"/>
          </a:xfrm>
        </p:grpSpPr>
        <p:pic>
          <p:nvPicPr>
            <p:cNvPr id="9" name="object 9"/>
            <p:cNvPicPr/>
            <p:nvPr/>
          </p:nvPicPr>
          <p:blipFill>
            <a:blip r:embed="rId5"/>
            <a:stretch>
              <a:fillRect/>
            </a:stretch>
          </p:blipFill>
          <p:spPr>
            <a:xfrm>
              <a:off x="454963" y="331167"/>
              <a:ext cx="84147" cy="84146"/>
            </a:xfrm>
            <a:prstGeom prst="rect">
              <a:avLst/>
            </a:prstGeom>
          </p:spPr>
        </p:pic>
        <p:pic>
          <p:nvPicPr>
            <p:cNvPr id="10" name="object 10"/>
            <p:cNvPicPr/>
            <p:nvPr/>
          </p:nvPicPr>
          <p:blipFill>
            <a:blip r:embed="rId6"/>
            <a:stretch>
              <a:fillRect/>
            </a:stretch>
          </p:blipFill>
          <p:spPr>
            <a:xfrm>
              <a:off x="689124" y="339459"/>
              <a:ext cx="74704" cy="74703"/>
            </a:xfrm>
            <a:prstGeom prst="rect">
              <a:avLst/>
            </a:prstGeom>
          </p:spPr>
        </p:pic>
        <p:pic>
          <p:nvPicPr>
            <p:cNvPr id="11" name="object 11"/>
            <p:cNvPicPr/>
            <p:nvPr/>
          </p:nvPicPr>
          <p:blipFill>
            <a:blip r:embed="rId7"/>
            <a:stretch>
              <a:fillRect/>
            </a:stretch>
          </p:blipFill>
          <p:spPr>
            <a:xfrm>
              <a:off x="575049" y="337742"/>
              <a:ext cx="78137" cy="78136"/>
            </a:xfrm>
            <a:prstGeom prst="rect">
              <a:avLst/>
            </a:prstGeom>
          </p:spPr>
        </p:pic>
        <p:pic>
          <p:nvPicPr>
            <p:cNvPr id="12" name="object 12"/>
            <p:cNvPicPr/>
            <p:nvPr/>
          </p:nvPicPr>
          <p:blipFill>
            <a:blip r:embed="rId8"/>
            <a:stretch>
              <a:fillRect/>
            </a:stretch>
          </p:blipFill>
          <p:spPr>
            <a:xfrm>
              <a:off x="799767" y="348429"/>
              <a:ext cx="69238" cy="69237"/>
            </a:xfrm>
            <a:prstGeom prst="rect">
              <a:avLst/>
            </a:prstGeom>
          </p:spPr>
        </p:pic>
        <p:pic>
          <p:nvPicPr>
            <p:cNvPr id="13" name="object 13"/>
            <p:cNvPicPr/>
            <p:nvPr/>
          </p:nvPicPr>
          <p:blipFill>
            <a:blip r:embed="rId9"/>
            <a:stretch>
              <a:fillRect/>
            </a:stretch>
          </p:blipFill>
          <p:spPr>
            <a:xfrm>
              <a:off x="904944" y="344296"/>
              <a:ext cx="65594" cy="65593"/>
            </a:xfrm>
            <a:prstGeom prst="rect">
              <a:avLst/>
            </a:prstGeom>
          </p:spPr>
        </p:pic>
        <p:pic>
          <p:nvPicPr>
            <p:cNvPr id="14" name="object 14"/>
            <p:cNvPicPr/>
            <p:nvPr/>
          </p:nvPicPr>
          <p:blipFill>
            <a:blip r:embed="rId10"/>
            <a:stretch>
              <a:fillRect/>
            </a:stretch>
          </p:blipFill>
          <p:spPr>
            <a:xfrm>
              <a:off x="454963" y="448941"/>
              <a:ext cx="84147" cy="84146"/>
            </a:xfrm>
            <a:prstGeom prst="rect">
              <a:avLst/>
            </a:prstGeom>
          </p:spPr>
        </p:pic>
        <p:pic>
          <p:nvPicPr>
            <p:cNvPr id="15" name="object 15"/>
            <p:cNvPicPr/>
            <p:nvPr/>
          </p:nvPicPr>
          <p:blipFill>
            <a:blip r:embed="rId7"/>
            <a:stretch>
              <a:fillRect/>
            </a:stretch>
          </p:blipFill>
          <p:spPr>
            <a:xfrm>
              <a:off x="575049" y="455516"/>
              <a:ext cx="78137" cy="78136"/>
            </a:xfrm>
            <a:prstGeom prst="rect">
              <a:avLst/>
            </a:prstGeom>
          </p:spPr>
        </p:pic>
        <p:pic>
          <p:nvPicPr>
            <p:cNvPr id="16" name="object 16"/>
            <p:cNvPicPr/>
            <p:nvPr/>
          </p:nvPicPr>
          <p:blipFill>
            <a:blip r:embed="rId6"/>
            <a:stretch>
              <a:fillRect/>
            </a:stretch>
          </p:blipFill>
          <p:spPr>
            <a:xfrm>
              <a:off x="689124" y="457232"/>
              <a:ext cx="74703" cy="74704"/>
            </a:xfrm>
            <a:prstGeom prst="rect">
              <a:avLst/>
            </a:prstGeom>
          </p:spPr>
        </p:pic>
        <p:pic>
          <p:nvPicPr>
            <p:cNvPr id="17" name="object 17"/>
            <p:cNvPicPr/>
            <p:nvPr/>
          </p:nvPicPr>
          <p:blipFill>
            <a:blip r:embed="rId11"/>
            <a:stretch>
              <a:fillRect/>
            </a:stretch>
          </p:blipFill>
          <p:spPr>
            <a:xfrm>
              <a:off x="799767" y="466202"/>
              <a:ext cx="69237" cy="69237"/>
            </a:xfrm>
            <a:prstGeom prst="rect">
              <a:avLst/>
            </a:prstGeom>
          </p:spPr>
        </p:pic>
        <p:pic>
          <p:nvPicPr>
            <p:cNvPr id="18" name="object 18"/>
            <p:cNvPicPr/>
            <p:nvPr/>
          </p:nvPicPr>
          <p:blipFill>
            <a:blip r:embed="rId9"/>
            <a:stretch>
              <a:fillRect/>
            </a:stretch>
          </p:blipFill>
          <p:spPr>
            <a:xfrm>
              <a:off x="904944" y="462069"/>
              <a:ext cx="65594" cy="65594"/>
            </a:xfrm>
            <a:prstGeom prst="rect">
              <a:avLst/>
            </a:prstGeom>
          </p:spPr>
        </p:pic>
        <p:pic>
          <p:nvPicPr>
            <p:cNvPr id="19" name="object 19"/>
            <p:cNvPicPr/>
            <p:nvPr/>
          </p:nvPicPr>
          <p:blipFill>
            <a:blip r:embed="rId10"/>
            <a:stretch>
              <a:fillRect/>
            </a:stretch>
          </p:blipFill>
          <p:spPr>
            <a:xfrm>
              <a:off x="454963" y="566714"/>
              <a:ext cx="84147" cy="84146"/>
            </a:xfrm>
            <a:prstGeom prst="rect">
              <a:avLst/>
            </a:prstGeom>
          </p:spPr>
        </p:pic>
        <p:pic>
          <p:nvPicPr>
            <p:cNvPr id="20" name="object 20"/>
            <p:cNvPicPr/>
            <p:nvPr/>
          </p:nvPicPr>
          <p:blipFill>
            <a:blip r:embed="rId12"/>
            <a:stretch>
              <a:fillRect/>
            </a:stretch>
          </p:blipFill>
          <p:spPr>
            <a:xfrm>
              <a:off x="575049" y="573290"/>
              <a:ext cx="78137" cy="78136"/>
            </a:xfrm>
            <a:prstGeom prst="rect">
              <a:avLst/>
            </a:prstGeom>
          </p:spPr>
        </p:pic>
        <p:pic>
          <p:nvPicPr>
            <p:cNvPr id="21" name="object 21"/>
            <p:cNvPicPr/>
            <p:nvPr/>
          </p:nvPicPr>
          <p:blipFill>
            <a:blip r:embed="rId13"/>
            <a:stretch>
              <a:fillRect/>
            </a:stretch>
          </p:blipFill>
          <p:spPr>
            <a:xfrm>
              <a:off x="689124" y="575006"/>
              <a:ext cx="74703" cy="74704"/>
            </a:xfrm>
            <a:prstGeom prst="rect">
              <a:avLst/>
            </a:prstGeom>
          </p:spPr>
        </p:pic>
        <p:pic>
          <p:nvPicPr>
            <p:cNvPr id="22" name="object 22"/>
            <p:cNvPicPr/>
            <p:nvPr/>
          </p:nvPicPr>
          <p:blipFill>
            <a:blip r:embed="rId9"/>
            <a:stretch>
              <a:fillRect/>
            </a:stretch>
          </p:blipFill>
          <p:spPr>
            <a:xfrm>
              <a:off x="904944" y="579843"/>
              <a:ext cx="65594" cy="65594"/>
            </a:xfrm>
            <a:prstGeom prst="rect">
              <a:avLst/>
            </a:prstGeom>
          </p:spPr>
        </p:pic>
        <p:pic>
          <p:nvPicPr>
            <p:cNvPr id="23" name="object 23"/>
            <p:cNvPicPr/>
            <p:nvPr/>
          </p:nvPicPr>
          <p:blipFill>
            <a:blip r:embed="rId11"/>
            <a:stretch>
              <a:fillRect/>
            </a:stretch>
          </p:blipFill>
          <p:spPr>
            <a:xfrm>
              <a:off x="799767" y="583976"/>
              <a:ext cx="69237" cy="69237"/>
            </a:xfrm>
            <a:prstGeom prst="rect">
              <a:avLst/>
            </a:prstGeom>
          </p:spPr>
        </p:pic>
        <p:pic>
          <p:nvPicPr>
            <p:cNvPr id="24" name="object 24"/>
            <p:cNvPicPr/>
            <p:nvPr/>
          </p:nvPicPr>
          <p:blipFill>
            <a:blip r:embed="rId5"/>
            <a:stretch>
              <a:fillRect/>
            </a:stretch>
          </p:blipFill>
          <p:spPr>
            <a:xfrm>
              <a:off x="454963" y="684488"/>
              <a:ext cx="84147" cy="84146"/>
            </a:xfrm>
            <a:prstGeom prst="rect">
              <a:avLst/>
            </a:prstGeom>
          </p:spPr>
        </p:pic>
        <p:pic>
          <p:nvPicPr>
            <p:cNvPr id="25" name="object 25"/>
            <p:cNvPicPr/>
            <p:nvPr/>
          </p:nvPicPr>
          <p:blipFill>
            <a:blip r:embed="rId12"/>
            <a:stretch>
              <a:fillRect/>
            </a:stretch>
          </p:blipFill>
          <p:spPr>
            <a:xfrm>
              <a:off x="575049" y="691063"/>
              <a:ext cx="78137" cy="78136"/>
            </a:xfrm>
            <a:prstGeom prst="rect">
              <a:avLst/>
            </a:prstGeom>
          </p:spPr>
        </p:pic>
        <p:pic>
          <p:nvPicPr>
            <p:cNvPr id="26" name="object 26"/>
            <p:cNvPicPr/>
            <p:nvPr/>
          </p:nvPicPr>
          <p:blipFill>
            <a:blip r:embed="rId6"/>
            <a:stretch>
              <a:fillRect/>
            </a:stretch>
          </p:blipFill>
          <p:spPr>
            <a:xfrm>
              <a:off x="689124" y="692780"/>
              <a:ext cx="74703" cy="74704"/>
            </a:xfrm>
            <a:prstGeom prst="rect">
              <a:avLst/>
            </a:prstGeom>
          </p:spPr>
        </p:pic>
        <p:pic>
          <p:nvPicPr>
            <p:cNvPr id="27" name="object 27"/>
            <p:cNvPicPr/>
            <p:nvPr/>
          </p:nvPicPr>
          <p:blipFill>
            <a:blip r:embed="rId8"/>
            <a:stretch>
              <a:fillRect/>
            </a:stretch>
          </p:blipFill>
          <p:spPr>
            <a:xfrm>
              <a:off x="799767" y="701750"/>
              <a:ext cx="69237" cy="69237"/>
            </a:xfrm>
            <a:prstGeom prst="rect">
              <a:avLst/>
            </a:prstGeom>
          </p:spPr>
        </p:pic>
        <p:pic>
          <p:nvPicPr>
            <p:cNvPr id="28" name="object 28"/>
            <p:cNvPicPr/>
            <p:nvPr/>
          </p:nvPicPr>
          <p:blipFill>
            <a:blip r:embed="rId9"/>
            <a:stretch>
              <a:fillRect/>
            </a:stretch>
          </p:blipFill>
          <p:spPr>
            <a:xfrm>
              <a:off x="904944" y="697617"/>
              <a:ext cx="65594" cy="65594"/>
            </a:xfrm>
            <a:prstGeom prst="rect">
              <a:avLst/>
            </a:prstGeom>
          </p:spPr>
        </p:pic>
      </p:grpSp>
      <p:sp>
        <p:nvSpPr>
          <p:cNvPr id="29" name="object 29"/>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国家计划生育政策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429969" y="1598803"/>
            <a:ext cx="3048635" cy="4558030"/>
          </a:xfrm>
          <a:custGeom>
            <a:rect l="l" t="t" r="r" b="b"/>
            <a:pathLst>
              <a:path w="3048634" h="4558030">
                <a:moveTo>
                  <a:pt x="2679486" y="4557583"/>
                </a:moveTo>
                <a:lnTo>
                  <a:pt x="368779" y="4557583"/>
                </a:lnTo>
                <a:lnTo>
                  <a:pt x="322520" y="4554709"/>
                </a:lnTo>
                <a:lnTo>
                  <a:pt x="277976" y="4546320"/>
                </a:lnTo>
                <a:lnTo>
                  <a:pt x="235492" y="4532759"/>
                </a:lnTo>
                <a:lnTo>
                  <a:pt x="195414" y="4514374"/>
                </a:lnTo>
                <a:lnTo>
                  <a:pt x="158088" y="4491510"/>
                </a:lnTo>
                <a:lnTo>
                  <a:pt x="123858" y="4464511"/>
                </a:lnTo>
                <a:lnTo>
                  <a:pt x="93071" y="4433724"/>
                </a:lnTo>
                <a:lnTo>
                  <a:pt x="66073" y="4399495"/>
                </a:lnTo>
                <a:lnTo>
                  <a:pt x="43208" y="4362168"/>
                </a:lnTo>
                <a:lnTo>
                  <a:pt x="24823" y="4322090"/>
                </a:lnTo>
                <a:lnTo>
                  <a:pt x="11263" y="4279606"/>
                </a:lnTo>
                <a:lnTo>
                  <a:pt x="2873" y="4235062"/>
                </a:lnTo>
                <a:lnTo>
                  <a:pt x="0" y="4188804"/>
                </a:lnTo>
                <a:lnTo>
                  <a:pt x="0" y="368778"/>
                </a:lnTo>
                <a:lnTo>
                  <a:pt x="2873" y="322519"/>
                </a:lnTo>
                <a:lnTo>
                  <a:pt x="11263" y="277975"/>
                </a:lnTo>
                <a:lnTo>
                  <a:pt x="24823" y="235491"/>
                </a:lnTo>
                <a:lnTo>
                  <a:pt x="43208" y="195413"/>
                </a:lnTo>
                <a:lnTo>
                  <a:pt x="66073" y="158087"/>
                </a:lnTo>
                <a:lnTo>
                  <a:pt x="93071" y="123857"/>
                </a:lnTo>
                <a:lnTo>
                  <a:pt x="123858" y="93071"/>
                </a:lnTo>
                <a:lnTo>
                  <a:pt x="158088" y="66072"/>
                </a:lnTo>
                <a:lnTo>
                  <a:pt x="195414" y="43208"/>
                </a:lnTo>
                <a:lnTo>
                  <a:pt x="235492" y="24822"/>
                </a:lnTo>
                <a:lnTo>
                  <a:pt x="277977" y="11262"/>
                </a:lnTo>
                <a:lnTo>
                  <a:pt x="322521" y="2873"/>
                </a:lnTo>
                <a:lnTo>
                  <a:pt x="368779" y="0"/>
                </a:lnTo>
                <a:lnTo>
                  <a:pt x="2679486" y="0"/>
                </a:lnTo>
                <a:lnTo>
                  <a:pt x="2725745" y="2873"/>
                </a:lnTo>
                <a:lnTo>
                  <a:pt x="2770289" y="11262"/>
                </a:lnTo>
                <a:lnTo>
                  <a:pt x="2812773" y="24823"/>
                </a:lnTo>
                <a:lnTo>
                  <a:pt x="2852851" y="43208"/>
                </a:lnTo>
                <a:lnTo>
                  <a:pt x="2890177" y="66073"/>
                </a:lnTo>
                <a:lnTo>
                  <a:pt x="2924407" y="93071"/>
                </a:lnTo>
                <a:lnTo>
                  <a:pt x="2955194" y="123858"/>
                </a:lnTo>
                <a:lnTo>
                  <a:pt x="2982192" y="158087"/>
                </a:lnTo>
                <a:lnTo>
                  <a:pt x="3005057" y="195414"/>
                </a:lnTo>
                <a:lnTo>
                  <a:pt x="3023442" y="235492"/>
                </a:lnTo>
                <a:lnTo>
                  <a:pt x="3037002" y="277976"/>
                </a:lnTo>
                <a:lnTo>
                  <a:pt x="3045392" y="322520"/>
                </a:lnTo>
                <a:lnTo>
                  <a:pt x="3048265" y="368778"/>
                </a:lnTo>
                <a:lnTo>
                  <a:pt x="3048265" y="4188804"/>
                </a:lnTo>
                <a:lnTo>
                  <a:pt x="3045392" y="4235062"/>
                </a:lnTo>
                <a:lnTo>
                  <a:pt x="3037002" y="4279607"/>
                </a:lnTo>
                <a:lnTo>
                  <a:pt x="3023442" y="4322090"/>
                </a:lnTo>
                <a:lnTo>
                  <a:pt x="3005057" y="4362168"/>
                </a:lnTo>
                <a:lnTo>
                  <a:pt x="2982192" y="4399495"/>
                </a:lnTo>
                <a:lnTo>
                  <a:pt x="2955193" y="4433724"/>
                </a:lnTo>
                <a:lnTo>
                  <a:pt x="2924406" y="4464511"/>
                </a:lnTo>
                <a:lnTo>
                  <a:pt x="2890177" y="4491510"/>
                </a:lnTo>
                <a:lnTo>
                  <a:pt x="2852850" y="4514374"/>
                </a:lnTo>
                <a:lnTo>
                  <a:pt x="2812772" y="4532760"/>
                </a:lnTo>
                <a:lnTo>
                  <a:pt x="2770288" y="4546320"/>
                </a:lnTo>
                <a:lnTo>
                  <a:pt x="2725744" y="4554709"/>
                </a:lnTo>
                <a:lnTo>
                  <a:pt x="2679486" y="4557583"/>
                </a:lnTo>
                <a:close/>
              </a:path>
            </a:pathLst>
          </a:custGeom>
          <a:solidFill>
            <a:srgbClr val="83BB79"/>
          </a:solidFill>
        </p:spPr>
        <p:txBody>
          <a:bodyPr wrap="square" lIns="0" tIns="0" rIns="0" bIns="0" rtlCol="0"/>
          <a:lstStyle/>
          <a:p/>
        </p:txBody>
      </p:sp>
      <p:sp>
        <p:nvSpPr>
          <p:cNvPr id="3" name="object 3"/>
          <p:cNvSpPr/>
          <p:nvPr/>
        </p:nvSpPr>
        <p:spPr>
          <a:xfrm>
            <a:off x="4533905" y="1447444"/>
            <a:ext cx="3048635" cy="4709160"/>
          </a:xfrm>
          <a:custGeom>
            <a:rect l="l" t="t" r="r" b="b"/>
            <a:pathLst>
              <a:path w="3048634" h="4709160">
                <a:moveTo>
                  <a:pt x="2694635" y="4708942"/>
                </a:moveTo>
                <a:lnTo>
                  <a:pt x="353629" y="4708942"/>
                </a:lnTo>
                <a:lnTo>
                  <a:pt x="305644" y="4705713"/>
                </a:lnTo>
                <a:lnTo>
                  <a:pt x="259621" y="4696310"/>
                </a:lnTo>
                <a:lnTo>
                  <a:pt x="215981" y="4681152"/>
                </a:lnTo>
                <a:lnTo>
                  <a:pt x="175146" y="4660661"/>
                </a:lnTo>
                <a:lnTo>
                  <a:pt x="137537" y="4635259"/>
                </a:lnTo>
                <a:lnTo>
                  <a:pt x="103576" y="4605366"/>
                </a:lnTo>
                <a:lnTo>
                  <a:pt x="73683" y="4571405"/>
                </a:lnTo>
                <a:lnTo>
                  <a:pt x="48281" y="4533796"/>
                </a:lnTo>
                <a:lnTo>
                  <a:pt x="27790" y="4492961"/>
                </a:lnTo>
                <a:lnTo>
                  <a:pt x="12632" y="4449321"/>
                </a:lnTo>
                <a:lnTo>
                  <a:pt x="3228" y="4403298"/>
                </a:lnTo>
                <a:lnTo>
                  <a:pt x="0" y="4355313"/>
                </a:lnTo>
                <a:lnTo>
                  <a:pt x="0" y="353629"/>
                </a:lnTo>
                <a:lnTo>
                  <a:pt x="3228" y="305643"/>
                </a:lnTo>
                <a:lnTo>
                  <a:pt x="12632" y="259620"/>
                </a:lnTo>
                <a:lnTo>
                  <a:pt x="27790" y="215980"/>
                </a:lnTo>
                <a:lnTo>
                  <a:pt x="48281" y="175145"/>
                </a:lnTo>
                <a:lnTo>
                  <a:pt x="73683" y="137536"/>
                </a:lnTo>
                <a:lnTo>
                  <a:pt x="103576" y="103575"/>
                </a:lnTo>
                <a:lnTo>
                  <a:pt x="137537" y="73682"/>
                </a:lnTo>
                <a:lnTo>
                  <a:pt x="175146" y="48280"/>
                </a:lnTo>
                <a:lnTo>
                  <a:pt x="215981" y="27789"/>
                </a:lnTo>
                <a:lnTo>
                  <a:pt x="259621" y="12631"/>
                </a:lnTo>
                <a:lnTo>
                  <a:pt x="305645" y="3228"/>
                </a:lnTo>
                <a:lnTo>
                  <a:pt x="353629" y="0"/>
                </a:lnTo>
                <a:lnTo>
                  <a:pt x="2694636" y="0"/>
                </a:lnTo>
                <a:lnTo>
                  <a:pt x="2742620" y="3228"/>
                </a:lnTo>
                <a:lnTo>
                  <a:pt x="2788643" y="12632"/>
                </a:lnTo>
                <a:lnTo>
                  <a:pt x="2832283" y="27790"/>
                </a:lnTo>
                <a:lnTo>
                  <a:pt x="2873118" y="48280"/>
                </a:lnTo>
                <a:lnTo>
                  <a:pt x="2910727" y="73683"/>
                </a:lnTo>
                <a:lnTo>
                  <a:pt x="2944688" y="103575"/>
                </a:lnTo>
                <a:lnTo>
                  <a:pt x="2974581" y="137537"/>
                </a:lnTo>
                <a:lnTo>
                  <a:pt x="2999983" y="175146"/>
                </a:lnTo>
                <a:lnTo>
                  <a:pt x="3020474" y="215981"/>
                </a:lnTo>
                <a:lnTo>
                  <a:pt x="3035632" y="259620"/>
                </a:lnTo>
                <a:lnTo>
                  <a:pt x="3045036" y="305644"/>
                </a:lnTo>
                <a:lnTo>
                  <a:pt x="3048264" y="353629"/>
                </a:lnTo>
                <a:lnTo>
                  <a:pt x="3048264" y="4355313"/>
                </a:lnTo>
                <a:lnTo>
                  <a:pt x="3045036" y="4403298"/>
                </a:lnTo>
                <a:lnTo>
                  <a:pt x="3035632" y="4449321"/>
                </a:lnTo>
                <a:lnTo>
                  <a:pt x="3020474" y="4492961"/>
                </a:lnTo>
                <a:lnTo>
                  <a:pt x="2999983" y="4533796"/>
                </a:lnTo>
                <a:lnTo>
                  <a:pt x="2974581" y="4571405"/>
                </a:lnTo>
                <a:lnTo>
                  <a:pt x="2944688" y="4605366"/>
                </a:lnTo>
                <a:lnTo>
                  <a:pt x="2910727" y="4635259"/>
                </a:lnTo>
                <a:lnTo>
                  <a:pt x="2873118" y="4660661"/>
                </a:lnTo>
                <a:lnTo>
                  <a:pt x="2832283" y="4681152"/>
                </a:lnTo>
                <a:lnTo>
                  <a:pt x="2788643" y="4696310"/>
                </a:lnTo>
                <a:lnTo>
                  <a:pt x="2742620" y="4705713"/>
                </a:lnTo>
                <a:lnTo>
                  <a:pt x="2694635" y="4708942"/>
                </a:lnTo>
                <a:close/>
              </a:path>
            </a:pathLst>
          </a:custGeom>
          <a:solidFill>
            <a:srgbClr val="59AE93"/>
          </a:solidFill>
        </p:spPr>
        <p:txBody>
          <a:bodyPr wrap="square" lIns="0" tIns="0" rIns="0" bIns="0" rtlCol="0"/>
          <a:lstStyle/>
          <a:p/>
        </p:txBody>
      </p:sp>
      <p:grpSp>
        <p:nvGrpSpPr>
          <p:cNvPr id="4" name="object 4"/>
          <p:cNvGrpSpPr/>
          <p:nvPr/>
        </p:nvGrpSpPr>
        <p:grpSpPr>
          <a:xfrm>
            <a:off x="652454" y="1326357"/>
            <a:ext cx="3050540" cy="4830445"/>
            <a:chOff x="652454" y="1326357"/>
            <a:chExt cx="3050540" cy="4830445"/>
          </a:xfrm>
        </p:grpSpPr>
        <p:sp>
          <p:nvSpPr>
            <p:cNvPr id="5" name="object 5"/>
            <p:cNvSpPr/>
            <p:nvPr/>
          </p:nvSpPr>
          <p:spPr>
            <a:xfrm>
              <a:off x="653186" y="1689618"/>
              <a:ext cx="3048635" cy="4467225"/>
            </a:xfrm>
            <a:custGeom>
              <a:rect l="l" t="t" r="r" b="b"/>
              <a:pathLst>
                <a:path w="3048635" h="4467225">
                  <a:moveTo>
                    <a:pt x="2679485" y="4466767"/>
                  </a:moveTo>
                  <a:lnTo>
                    <a:pt x="368779" y="4466767"/>
                  </a:lnTo>
                  <a:lnTo>
                    <a:pt x="322520" y="4463893"/>
                  </a:lnTo>
                  <a:lnTo>
                    <a:pt x="277975" y="4455504"/>
                  </a:lnTo>
                  <a:lnTo>
                    <a:pt x="235492" y="4441943"/>
                  </a:lnTo>
                  <a:lnTo>
                    <a:pt x="195414" y="4423558"/>
                  </a:lnTo>
                  <a:lnTo>
                    <a:pt x="158087" y="4400693"/>
                  </a:lnTo>
                  <a:lnTo>
                    <a:pt x="123858" y="4373695"/>
                  </a:lnTo>
                  <a:lnTo>
                    <a:pt x="93071" y="4342908"/>
                  </a:lnTo>
                  <a:lnTo>
                    <a:pt x="66072" y="4308679"/>
                  </a:lnTo>
                  <a:lnTo>
                    <a:pt x="43208" y="4271352"/>
                  </a:lnTo>
                  <a:lnTo>
                    <a:pt x="24823" y="4231274"/>
                  </a:lnTo>
                  <a:lnTo>
                    <a:pt x="11262" y="4188790"/>
                  </a:lnTo>
                  <a:lnTo>
                    <a:pt x="2873" y="4144246"/>
                  </a:lnTo>
                  <a:lnTo>
                    <a:pt x="0" y="4097988"/>
                  </a:lnTo>
                  <a:lnTo>
                    <a:pt x="0" y="368779"/>
                  </a:lnTo>
                  <a:lnTo>
                    <a:pt x="2873" y="322520"/>
                  </a:lnTo>
                  <a:lnTo>
                    <a:pt x="11262" y="277975"/>
                  </a:lnTo>
                  <a:lnTo>
                    <a:pt x="24823" y="235491"/>
                  </a:lnTo>
                  <a:lnTo>
                    <a:pt x="43208" y="195413"/>
                  </a:lnTo>
                  <a:lnTo>
                    <a:pt x="66073" y="158087"/>
                  </a:lnTo>
                  <a:lnTo>
                    <a:pt x="93071" y="123857"/>
                  </a:lnTo>
                  <a:lnTo>
                    <a:pt x="123858" y="93071"/>
                  </a:lnTo>
                  <a:lnTo>
                    <a:pt x="158088" y="66072"/>
                  </a:lnTo>
                  <a:lnTo>
                    <a:pt x="195414" y="43208"/>
                  </a:lnTo>
                  <a:lnTo>
                    <a:pt x="235492" y="24822"/>
                  </a:lnTo>
                  <a:lnTo>
                    <a:pt x="277976" y="11262"/>
                  </a:lnTo>
                  <a:lnTo>
                    <a:pt x="322521" y="2873"/>
                  </a:lnTo>
                  <a:lnTo>
                    <a:pt x="368778" y="0"/>
                  </a:lnTo>
                  <a:lnTo>
                    <a:pt x="2679486" y="0"/>
                  </a:lnTo>
                  <a:lnTo>
                    <a:pt x="2725744" y="2873"/>
                  </a:lnTo>
                  <a:lnTo>
                    <a:pt x="2770288" y="11262"/>
                  </a:lnTo>
                  <a:lnTo>
                    <a:pt x="2812772" y="24823"/>
                  </a:lnTo>
                  <a:lnTo>
                    <a:pt x="2852850" y="43208"/>
                  </a:lnTo>
                  <a:lnTo>
                    <a:pt x="2890177" y="66073"/>
                  </a:lnTo>
                  <a:lnTo>
                    <a:pt x="2924406" y="93071"/>
                  </a:lnTo>
                  <a:lnTo>
                    <a:pt x="2955193" y="123858"/>
                  </a:lnTo>
                  <a:lnTo>
                    <a:pt x="2982192" y="158087"/>
                  </a:lnTo>
                  <a:lnTo>
                    <a:pt x="3005056" y="195414"/>
                  </a:lnTo>
                  <a:lnTo>
                    <a:pt x="3023442" y="235492"/>
                  </a:lnTo>
                  <a:lnTo>
                    <a:pt x="3037002" y="277976"/>
                  </a:lnTo>
                  <a:lnTo>
                    <a:pt x="3045391" y="322520"/>
                  </a:lnTo>
                  <a:lnTo>
                    <a:pt x="3048265" y="368779"/>
                  </a:lnTo>
                  <a:lnTo>
                    <a:pt x="3048264" y="4097988"/>
                  </a:lnTo>
                  <a:lnTo>
                    <a:pt x="3045391" y="4144246"/>
                  </a:lnTo>
                  <a:lnTo>
                    <a:pt x="3037001" y="4188791"/>
                  </a:lnTo>
                  <a:lnTo>
                    <a:pt x="3023441" y="4231274"/>
                  </a:lnTo>
                  <a:lnTo>
                    <a:pt x="3005056" y="4271352"/>
                  </a:lnTo>
                  <a:lnTo>
                    <a:pt x="2982191" y="4308679"/>
                  </a:lnTo>
                  <a:lnTo>
                    <a:pt x="2955192" y="4342908"/>
                  </a:lnTo>
                  <a:lnTo>
                    <a:pt x="2924406" y="4373695"/>
                  </a:lnTo>
                  <a:lnTo>
                    <a:pt x="2890176" y="4400694"/>
                  </a:lnTo>
                  <a:lnTo>
                    <a:pt x="2852850" y="4423558"/>
                  </a:lnTo>
                  <a:lnTo>
                    <a:pt x="2812772" y="4441944"/>
                  </a:lnTo>
                  <a:lnTo>
                    <a:pt x="2770288" y="4455504"/>
                  </a:lnTo>
                  <a:lnTo>
                    <a:pt x="2725743" y="4463893"/>
                  </a:lnTo>
                  <a:lnTo>
                    <a:pt x="2679485" y="4466767"/>
                  </a:lnTo>
                  <a:close/>
                </a:path>
              </a:pathLst>
            </a:custGeom>
            <a:solidFill>
              <a:srgbClr val="83BB79"/>
            </a:solidFill>
          </p:spPr>
          <p:txBody>
            <a:bodyPr wrap="square" lIns="0" tIns="0" rIns="0" bIns="0" rtlCol="0"/>
            <a:lstStyle/>
            <a:p/>
          </p:txBody>
        </p:sp>
        <p:pic>
          <p:nvPicPr>
            <p:cNvPr id="6" name="object 6"/>
            <p:cNvPicPr/>
            <p:nvPr/>
          </p:nvPicPr>
          <p:blipFill>
            <a:blip r:embed="rId2"/>
            <a:stretch>
              <a:fillRect/>
            </a:stretch>
          </p:blipFill>
          <p:spPr>
            <a:xfrm>
              <a:off x="652454" y="1326357"/>
              <a:ext cx="3050439" cy="3050440"/>
            </a:xfrm>
            <a:prstGeom prst="rect">
              <a:avLst/>
            </a:prstGeom>
          </p:spPr>
        </p:pic>
      </p:grpSp>
      <p:pic>
        <p:nvPicPr>
          <p:cNvPr id="7" name="object 7"/>
          <p:cNvPicPr/>
          <p:nvPr/>
        </p:nvPicPr>
        <p:blipFill>
          <a:blip r:embed="rId3"/>
          <a:stretch>
            <a:fillRect/>
          </a:stretch>
        </p:blipFill>
        <p:spPr>
          <a:xfrm>
            <a:off x="4533905" y="1327356"/>
            <a:ext cx="3079664" cy="3079663"/>
          </a:xfrm>
          <a:prstGeom prst="rect">
            <a:avLst/>
          </a:prstGeom>
        </p:spPr>
      </p:pic>
      <p:pic>
        <p:nvPicPr>
          <p:cNvPr id="8" name="object 8"/>
          <p:cNvPicPr/>
          <p:nvPr/>
        </p:nvPicPr>
        <p:blipFill>
          <a:blip r:embed="rId4"/>
          <a:stretch>
            <a:fillRect/>
          </a:stretch>
        </p:blipFill>
        <p:spPr>
          <a:xfrm>
            <a:off x="8429969" y="1327356"/>
            <a:ext cx="3079664" cy="3079664"/>
          </a:xfrm>
          <a:prstGeom prst="rect">
            <a:avLst/>
          </a:prstGeom>
        </p:spPr>
      </p:pic>
      <p:sp>
        <p:nvSpPr>
          <p:cNvPr id="9" name="object 9"/>
          <p:cNvSpPr txBox="1"/>
          <p:nvPr/>
        </p:nvSpPr>
        <p:spPr>
          <a:xfrm>
            <a:off x="870654" y="4567339"/>
            <a:ext cx="2501900" cy="1122680"/>
          </a:xfrm>
          <a:prstGeom prst="rect">
            <a:avLst/>
          </a:prstGeom>
        </p:spPr>
        <p:txBody>
          <a:bodyPr vert="horz" wrap="square" lIns="0" tIns="12700" rIns="0" bIns="0" rtlCol="0">
            <a:spAutoFit/>
          </a:bodyPr>
          <a:lstStyle/>
          <a:p>
            <a:pPr marL="12700" marR="5080" algn="just">
              <a:lnSpc>
                <a:spcPct val="120000"/>
              </a:lnSpc>
              <a:spcBef>
                <a:spcPts val="100"/>
              </a:spcBef>
            </a:pPr>
            <a:r>
              <a:rPr sz="1500" spc="-5">
                <a:solidFill>
                  <a:srgbClr val="FFFFFF"/>
                </a:solidFill>
                <a:latin typeface="微软雅黑"/>
                <a:cs typeface="微软雅黑"/>
              </a:rPr>
              <a:t>各地结合实际制定人口与计划生育条例，通过地方立法进一步细化落实三孩生育政策及配</a:t>
            </a:r>
            <a:r>
              <a:rPr sz="1500" spc="-10">
                <a:solidFill>
                  <a:srgbClr val="FFFFFF"/>
                </a:solidFill>
                <a:latin typeface="微软雅黑"/>
                <a:cs typeface="微软雅黑"/>
              </a:rPr>
              <a:t>套支持措施。</a:t>
            </a:r>
            <a:endParaRPr sz="1500">
              <a:latin typeface="微软雅黑"/>
              <a:cs typeface="微软雅黑"/>
            </a:endParaRPr>
          </a:p>
        </p:txBody>
      </p:sp>
      <p:sp>
        <p:nvSpPr>
          <p:cNvPr id="10" name="object 10"/>
          <p:cNvSpPr txBox="1"/>
          <p:nvPr/>
        </p:nvSpPr>
        <p:spPr>
          <a:xfrm>
            <a:off x="4797072" y="4567339"/>
            <a:ext cx="2501900" cy="574040"/>
          </a:xfrm>
          <a:prstGeom prst="rect">
            <a:avLst/>
          </a:prstGeom>
        </p:spPr>
        <p:txBody>
          <a:bodyPr vert="horz" wrap="square" lIns="0" tIns="12700" rIns="0" bIns="0" rtlCol="0">
            <a:spAutoFit/>
          </a:bodyPr>
          <a:lstStyle/>
          <a:p>
            <a:pPr marL="12700" marR="5080">
              <a:lnSpc>
                <a:spcPct val="120000"/>
              </a:lnSpc>
              <a:spcBef>
                <a:spcPts val="100"/>
              </a:spcBef>
            </a:pPr>
            <a:r>
              <a:rPr sz="1500" spc="-5">
                <a:solidFill>
                  <a:srgbClr val="FFFFFF"/>
                </a:solidFill>
                <a:latin typeface="微软雅黑"/>
                <a:cs typeface="微软雅黑"/>
              </a:rPr>
              <a:t>设立育儿假，完善积极生育支</a:t>
            </a:r>
            <a:r>
              <a:rPr sz="1500" spc="-15">
                <a:solidFill>
                  <a:srgbClr val="FFFFFF"/>
                </a:solidFill>
                <a:latin typeface="微软雅黑"/>
                <a:cs typeface="微软雅黑"/>
              </a:rPr>
              <a:t>持措施。</a:t>
            </a:r>
            <a:endParaRPr sz="1500">
              <a:latin typeface="微软雅黑"/>
              <a:cs typeface="微软雅黑"/>
            </a:endParaRPr>
          </a:p>
        </p:txBody>
      </p:sp>
      <p:sp>
        <p:nvSpPr>
          <p:cNvPr id="11" name="object 11"/>
          <p:cNvSpPr txBox="1"/>
          <p:nvPr/>
        </p:nvSpPr>
        <p:spPr>
          <a:xfrm>
            <a:off x="8720590" y="4567339"/>
            <a:ext cx="2501900" cy="848360"/>
          </a:xfrm>
          <a:prstGeom prst="rect">
            <a:avLst/>
          </a:prstGeom>
        </p:spPr>
        <p:txBody>
          <a:bodyPr vert="horz" wrap="square" lIns="0" tIns="12700" rIns="0" bIns="0" rtlCol="0">
            <a:spAutoFit/>
          </a:bodyPr>
          <a:lstStyle/>
          <a:p>
            <a:pPr marL="12700" marR="5080" algn="just">
              <a:lnSpc>
                <a:spcPct val="120000"/>
              </a:lnSpc>
              <a:spcBef>
                <a:spcPts val="100"/>
              </a:spcBef>
            </a:pPr>
            <a:r>
              <a:rPr sz="1500" spc="-5">
                <a:solidFill>
                  <a:srgbClr val="FFFFFF"/>
                </a:solidFill>
                <a:latin typeface="微软雅黑"/>
                <a:cs typeface="微软雅黑"/>
              </a:rPr>
              <a:t>保障计划生育家庭合法权益，对计划生育特殊家庭建立健全全方位的帮扶保障制度。</a:t>
            </a:r>
            <a:endParaRPr sz="1500">
              <a:latin typeface="微软雅黑"/>
              <a:cs typeface="微软雅黑"/>
            </a:endParaRPr>
          </a:p>
        </p:txBody>
      </p:sp>
      <p:grpSp>
        <p:nvGrpSpPr>
          <p:cNvPr id="12" name="object 12"/>
          <p:cNvGrpSpPr/>
          <p:nvPr/>
        </p:nvGrpSpPr>
        <p:grpSpPr>
          <a:xfrm>
            <a:off x="454963" y="331167"/>
            <a:ext cx="515620" cy="440055"/>
            <a:chOff x="454963" y="331167"/>
            <a:chExt cx="515620" cy="440055"/>
          </a:xfrm>
        </p:grpSpPr>
        <p:pic>
          <p:nvPicPr>
            <p:cNvPr id="13" name="object 13"/>
            <p:cNvPicPr/>
            <p:nvPr/>
          </p:nvPicPr>
          <p:blipFill>
            <a:blip r:embed="rId5"/>
            <a:stretch>
              <a:fillRect/>
            </a:stretch>
          </p:blipFill>
          <p:spPr>
            <a:xfrm>
              <a:off x="454963" y="331167"/>
              <a:ext cx="84147" cy="84146"/>
            </a:xfrm>
            <a:prstGeom prst="rect">
              <a:avLst/>
            </a:prstGeom>
          </p:spPr>
        </p:pic>
        <p:pic>
          <p:nvPicPr>
            <p:cNvPr id="14" name="object 14"/>
            <p:cNvPicPr/>
            <p:nvPr/>
          </p:nvPicPr>
          <p:blipFill>
            <a:blip r:embed="rId6"/>
            <a:stretch>
              <a:fillRect/>
            </a:stretch>
          </p:blipFill>
          <p:spPr>
            <a:xfrm>
              <a:off x="575049" y="337742"/>
              <a:ext cx="78137" cy="78136"/>
            </a:xfrm>
            <a:prstGeom prst="rect">
              <a:avLst/>
            </a:prstGeom>
          </p:spPr>
        </p:pic>
        <p:pic>
          <p:nvPicPr>
            <p:cNvPr id="15" name="object 15"/>
            <p:cNvPicPr/>
            <p:nvPr/>
          </p:nvPicPr>
          <p:blipFill>
            <a:blip r:embed="rId7"/>
            <a:stretch>
              <a:fillRect/>
            </a:stretch>
          </p:blipFill>
          <p:spPr>
            <a:xfrm>
              <a:off x="689124" y="339459"/>
              <a:ext cx="74704" cy="74703"/>
            </a:xfrm>
            <a:prstGeom prst="rect">
              <a:avLst/>
            </a:prstGeom>
          </p:spPr>
        </p:pic>
        <p:pic>
          <p:nvPicPr>
            <p:cNvPr id="16" name="object 16"/>
            <p:cNvPicPr/>
            <p:nvPr/>
          </p:nvPicPr>
          <p:blipFill>
            <a:blip r:embed="rId8"/>
            <a:stretch>
              <a:fillRect/>
            </a:stretch>
          </p:blipFill>
          <p:spPr>
            <a:xfrm>
              <a:off x="904944" y="344296"/>
              <a:ext cx="65594" cy="65593"/>
            </a:xfrm>
            <a:prstGeom prst="rect">
              <a:avLst/>
            </a:prstGeom>
          </p:spPr>
        </p:pic>
        <p:pic>
          <p:nvPicPr>
            <p:cNvPr id="17" name="object 17"/>
            <p:cNvPicPr/>
            <p:nvPr/>
          </p:nvPicPr>
          <p:blipFill>
            <a:blip r:embed="rId9"/>
            <a:stretch>
              <a:fillRect/>
            </a:stretch>
          </p:blipFill>
          <p:spPr>
            <a:xfrm>
              <a:off x="799767" y="348429"/>
              <a:ext cx="69238" cy="69237"/>
            </a:xfrm>
            <a:prstGeom prst="rect">
              <a:avLst/>
            </a:prstGeom>
          </p:spPr>
        </p:pic>
        <p:pic>
          <p:nvPicPr>
            <p:cNvPr id="18" name="object 18"/>
            <p:cNvPicPr/>
            <p:nvPr/>
          </p:nvPicPr>
          <p:blipFill>
            <a:blip r:embed="rId10"/>
            <a:stretch>
              <a:fillRect/>
            </a:stretch>
          </p:blipFill>
          <p:spPr>
            <a:xfrm>
              <a:off x="454963" y="448941"/>
              <a:ext cx="84147" cy="84146"/>
            </a:xfrm>
            <a:prstGeom prst="rect">
              <a:avLst/>
            </a:prstGeom>
          </p:spPr>
        </p:pic>
        <p:pic>
          <p:nvPicPr>
            <p:cNvPr id="19" name="object 19"/>
            <p:cNvPicPr/>
            <p:nvPr/>
          </p:nvPicPr>
          <p:blipFill>
            <a:blip r:embed="rId6"/>
            <a:stretch>
              <a:fillRect/>
            </a:stretch>
          </p:blipFill>
          <p:spPr>
            <a:xfrm>
              <a:off x="575049" y="455516"/>
              <a:ext cx="78137" cy="78136"/>
            </a:xfrm>
            <a:prstGeom prst="rect">
              <a:avLst/>
            </a:prstGeom>
          </p:spPr>
        </p:pic>
        <p:pic>
          <p:nvPicPr>
            <p:cNvPr id="20" name="object 20"/>
            <p:cNvPicPr/>
            <p:nvPr/>
          </p:nvPicPr>
          <p:blipFill>
            <a:blip r:embed="rId7"/>
            <a:stretch>
              <a:fillRect/>
            </a:stretch>
          </p:blipFill>
          <p:spPr>
            <a:xfrm>
              <a:off x="689124" y="457232"/>
              <a:ext cx="74703" cy="74704"/>
            </a:xfrm>
            <a:prstGeom prst="rect">
              <a:avLst/>
            </a:prstGeom>
          </p:spPr>
        </p:pic>
        <p:pic>
          <p:nvPicPr>
            <p:cNvPr id="21" name="object 21"/>
            <p:cNvPicPr/>
            <p:nvPr/>
          </p:nvPicPr>
          <p:blipFill>
            <a:blip r:embed="rId11"/>
            <a:stretch>
              <a:fillRect/>
            </a:stretch>
          </p:blipFill>
          <p:spPr>
            <a:xfrm>
              <a:off x="799767" y="466202"/>
              <a:ext cx="69237" cy="69237"/>
            </a:xfrm>
            <a:prstGeom prst="rect">
              <a:avLst/>
            </a:prstGeom>
          </p:spPr>
        </p:pic>
        <p:pic>
          <p:nvPicPr>
            <p:cNvPr id="22" name="object 22"/>
            <p:cNvPicPr/>
            <p:nvPr/>
          </p:nvPicPr>
          <p:blipFill>
            <a:blip r:embed="rId10"/>
            <a:stretch>
              <a:fillRect/>
            </a:stretch>
          </p:blipFill>
          <p:spPr>
            <a:xfrm>
              <a:off x="454963" y="566714"/>
              <a:ext cx="84147" cy="84146"/>
            </a:xfrm>
            <a:prstGeom prst="rect">
              <a:avLst/>
            </a:prstGeom>
          </p:spPr>
        </p:pic>
        <p:pic>
          <p:nvPicPr>
            <p:cNvPr id="23" name="object 23"/>
            <p:cNvPicPr/>
            <p:nvPr/>
          </p:nvPicPr>
          <p:blipFill>
            <a:blip r:embed="rId8"/>
            <a:stretch>
              <a:fillRect/>
            </a:stretch>
          </p:blipFill>
          <p:spPr>
            <a:xfrm>
              <a:off x="904944" y="462069"/>
              <a:ext cx="65594" cy="65594"/>
            </a:xfrm>
            <a:prstGeom prst="rect">
              <a:avLst/>
            </a:prstGeom>
          </p:spPr>
        </p:pic>
        <p:pic>
          <p:nvPicPr>
            <p:cNvPr id="24" name="object 24"/>
            <p:cNvPicPr/>
            <p:nvPr/>
          </p:nvPicPr>
          <p:blipFill>
            <a:blip r:embed="rId12"/>
            <a:stretch>
              <a:fillRect/>
            </a:stretch>
          </p:blipFill>
          <p:spPr>
            <a:xfrm>
              <a:off x="689124" y="575006"/>
              <a:ext cx="74703" cy="74704"/>
            </a:xfrm>
            <a:prstGeom prst="rect">
              <a:avLst/>
            </a:prstGeom>
          </p:spPr>
        </p:pic>
        <p:pic>
          <p:nvPicPr>
            <p:cNvPr id="25" name="object 25"/>
            <p:cNvPicPr/>
            <p:nvPr/>
          </p:nvPicPr>
          <p:blipFill>
            <a:blip r:embed="rId13"/>
            <a:stretch>
              <a:fillRect/>
            </a:stretch>
          </p:blipFill>
          <p:spPr>
            <a:xfrm>
              <a:off x="575049" y="573290"/>
              <a:ext cx="78137" cy="78136"/>
            </a:xfrm>
            <a:prstGeom prst="rect">
              <a:avLst/>
            </a:prstGeom>
          </p:spPr>
        </p:pic>
        <p:pic>
          <p:nvPicPr>
            <p:cNvPr id="26" name="object 26"/>
            <p:cNvPicPr/>
            <p:nvPr/>
          </p:nvPicPr>
          <p:blipFill>
            <a:blip r:embed="rId11"/>
            <a:stretch>
              <a:fillRect/>
            </a:stretch>
          </p:blipFill>
          <p:spPr>
            <a:xfrm>
              <a:off x="799767" y="583976"/>
              <a:ext cx="69237" cy="69237"/>
            </a:xfrm>
            <a:prstGeom prst="rect">
              <a:avLst/>
            </a:prstGeom>
          </p:spPr>
        </p:pic>
        <p:pic>
          <p:nvPicPr>
            <p:cNvPr id="27" name="object 27"/>
            <p:cNvPicPr/>
            <p:nvPr/>
          </p:nvPicPr>
          <p:blipFill>
            <a:blip r:embed="rId8"/>
            <a:stretch>
              <a:fillRect/>
            </a:stretch>
          </p:blipFill>
          <p:spPr>
            <a:xfrm>
              <a:off x="904944" y="579843"/>
              <a:ext cx="65594" cy="65594"/>
            </a:xfrm>
            <a:prstGeom prst="rect">
              <a:avLst/>
            </a:prstGeom>
          </p:spPr>
        </p:pic>
        <p:pic>
          <p:nvPicPr>
            <p:cNvPr id="28" name="object 28"/>
            <p:cNvPicPr/>
            <p:nvPr/>
          </p:nvPicPr>
          <p:blipFill>
            <a:blip r:embed="rId5"/>
            <a:stretch>
              <a:fillRect/>
            </a:stretch>
          </p:blipFill>
          <p:spPr>
            <a:xfrm>
              <a:off x="454963" y="684488"/>
              <a:ext cx="84147" cy="84146"/>
            </a:xfrm>
            <a:prstGeom prst="rect">
              <a:avLst/>
            </a:prstGeom>
          </p:spPr>
        </p:pic>
        <p:pic>
          <p:nvPicPr>
            <p:cNvPr id="29" name="object 29"/>
            <p:cNvPicPr/>
            <p:nvPr/>
          </p:nvPicPr>
          <p:blipFill>
            <a:blip r:embed="rId13"/>
            <a:stretch>
              <a:fillRect/>
            </a:stretch>
          </p:blipFill>
          <p:spPr>
            <a:xfrm>
              <a:off x="575049" y="691063"/>
              <a:ext cx="78137" cy="78136"/>
            </a:xfrm>
            <a:prstGeom prst="rect">
              <a:avLst/>
            </a:prstGeom>
          </p:spPr>
        </p:pic>
        <p:pic>
          <p:nvPicPr>
            <p:cNvPr id="30" name="object 30"/>
            <p:cNvPicPr/>
            <p:nvPr/>
          </p:nvPicPr>
          <p:blipFill>
            <a:blip r:embed="rId7"/>
            <a:stretch>
              <a:fillRect/>
            </a:stretch>
          </p:blipFill>
          <p:spPr>
            <a:xfrm>
              <a:off x="689124" y="692780"/>
              <a:ext cx="74703" cy="74704"/>
            </a:xfrm>
            <a:prstGeom prst="rect">
              <a:avLst/>
            </a:prstGeom>
          </p:spPr>
        </p:pic>
        <p:pic>
          <p:nvPicPr>
            <p:cNvPr id="31" name="object 31"/>
            <p:cNvPicPr/>
            <p:nvPr/>
          </p:nvPicPr>
          <p:blipFill>
            <a:blip r:embed="rId9"/>
            <a:stretch>
              <a:fillRect/>
            </a:stretch>
          </p:blipFill>
          <p:spPr>
            <a:xfrm>
              <a:off x="799767" y="701750"/>
              <a:ext cx="69237" cy="69237"/>
            </a:xfrm>
            <a:prstGeom prst="rect">
              <a:avLst/>
            </a:prstGeom>
          </p:spPr>
        </p:pic>
        <p:pic>
          <p:nvPicPr>
            <p:cNvPr id="32" name="object 32"/>
            <p:cNvPicPr/>
            <p:nvPr/>
          </p:nvPicPr>
          <p:blipFill>
            <a:blip r:embed="rId8"/>
            <a:stretch>
              <a:fillRect/>
            </a:stretch>
          </p:blipFill>
          <p:spPr>
            <a:xfrm>
              <a:off x="904944" y="697617"/>
              <a:ext cx="65594" cy="65594"/>
            </a:xfrm>
            <a:prstGeom prst="rect">
              <a:avLst/>
            </a:prstGeom>
          </p:spPr>
        </p:pic>
      </p:grpSp>
      <p:sp>
        <p:nvSpPr>
          <p:cNvPr id="33" name="object 33"/>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地方计划生育法规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152392" y="1978373"/>
            <a:ext cx="1913889" cy="3605529"/>
            <a:chOff x="2152392" y="1978373"/>
            <a:chExt cx="1913889" cy="3605529"/>
          </a:xfrm>
        </p:grpSpPr>
        <p:sp>
          <p:nvSpPr>
            <p:cNvPr id="3" name="object 3"/>
            <p:cNvSpPr/>
            <p:nvPr/>
          </p:nvSpPr>
          <p:spPr>
            <a:xfrm>
              <a:off x="2445705" y="3766295"/>
              <a:ext cx="1610360" cy="1817370"/>
            </a:xfrm>
            <a:custGeom>
              <a:rect l="l" t="t" r="r" b="b"/>
              <a:pathLst>
                <a:path w="1610360" h="1817370">
                  <a:moveTo>
                    <a:pt x="98561" y="0"/>
                  </a:moveTo>
                  <a:lnTo>
                    <a:pt x="51041" y="17900"/>
                  </a:lnTo>
                  <a:lnTo>
                    <a:pt x="12921" y="85102"/>
                  </a:lnTo>
                  <a:lnTo>
                    <a:pt x="0" y="137715"/>
                  </a:lnTo>
                  <a:lnTo>
                    <a:pt x="0" y="1344215"/>
                  </a:lnTo>
                  <a:lnTo>
                    <a:pt x="2558" y="1393943"/>
                  </a:lnTo>
                  <a:lnTo>
                    <a:pt x="8830" y="1439153"/>
                  </a:lnTo>
                  <a:lnTo>
                    <a:pt x="19097" y="1479950"/>
                  </a:lnTo>
                  <a:lnTo>
                    <a:pt x="33643" y="1516437"/>
                  </a:lnTo>
                  <a:lnTo>
                    <a:pt x="76701" y="1576899"/>
                  </a:lnTo>
                  <a:lnTo>
                    <a:pt x="140266" y="1621372"/>
                  </a:lnTo>
                  <a:lnTo>
                    <a:pt x="180445" y="1637873"/>
                  </a:lnTo>
                  <a:lnTo>
                    <a:pt x="226599" y="1650689"/>
                  </a:lnTo>
                  <a:lnTo>
                    <a:pt x="279010" y="1659923"/>
                  </a:lnTo>
                  <a:lnTo>
                    <a:pt x="337962" y="1665681"/>
                  </a:lnTo>
                  <a:lnTo>
                    <a:pt x="403736" y="1668065"/>
                  </a:lnTo>
                  <a:lnTo>
                    <a:pt x="1231914" y="1671240"/>
                  </a:lnTo>
                  <a:lnTo>
                    <a:pt x="1228463" y="1817290"/>
                  </a:lnTo>
                  <a:lnTo>
                    <a:pt x="1609770" y="1574403"/>
                  </a:lnTo>
                  <a:lnTo>
                    <a:pt x="1501940" y="1496615"/>
                  </a:lnTo>
                  <a:lnTo>
                    <a:pt x="1242267" y="1496615"/>
                  </a:lnTo>
                  <a:lnTo>
                    <a:pt x="455497" y="1483915"/>
                  </a:lnTo>
                  <a:lnTo>
                    <a:pt x="405219" y="1482340"/>
                  </a:lnTo>
                  <a:lnTo>
                    <a:pt x="360602" y="1478458"/>
                  </a:lnTo>
                  <a:lnTo>
                    <a:pt x="321808" y="1469962"/>
                  </a:lnTo>
                  <a:lnTo>
                    <a:pt x="262337" y="1429903"/>
                  </a:lnTo>
                  <a:lnTo>
                    <a:pt x="241983" y="1393725"/>
                  </a:lnTo>
                  <a:lnTo>
                    <a:pt x="228099" y="1343707"/>
                  </a:lnTo>
                  <a:lnTo>
                    <a:pt x="220847" y="1277540"/>
                  </a:lnTo>
                  <a:lnTo>
                    <a:pt x="203593" y="159940"/>
                  </a:lnTo>
                  <a:lnTo>
                    <a:pt x="188343" y="105397"/>
                  </a:lnTo>
                  <a:lnTo>
                    <a:pt x="169169" y="61922"/>
                  </a:lnTo>
                  <a:lnTo>
                    <a:pt x="147117" y="29724"/>
                  </a:lnTo>
                  <a:lnTo>
                    <a:pt x="123232" y="9013"/>
                  </a:lnTo>
                  <a:lnTo>
                    <a:pt x="98561" y="0"/>
                  </a:lnTo>
                  <a:close/>
                </a:path>
                <a:path w="1610360" h="1817370">
                  <a:moveTo>
                    <a:pt x="1242267" y="1309290"/>
                  </a:moveTo>
                  <a:lnTo>
                    <a:pt x="1242267" y="1496615"/>
                  </a:lnTo>
                  <a:lnTo>
                    <a:pt x="1501940" y="1496615"/>
                  </a:lnTo>
                  <a:lnTo>
                    <a:pt x="1242267" y="1309290"/>
                  </a:lnTo>
                  <a:close/>
                </a:path>
              </a:pathLst>
            </a:custGeom>
            <a:solidFill>
              <a:srgbClr val="2D7961"/>
            </a:solidFill>
          </p:spPr>
          <p:txBody>
            <a:bodyPr wrap="square" lIns="0" tIns="0" rIns="0" bIns="0" rtlCol="0"/>
            <a:lstStyle/>
            <a:p/>
          </p:txBody>
        </p:sp>
        <p:sp>
          <p:nvSpPr>
            <p:cNvPr id="4" name="object 4"/>
            <p:cNvSpPr/>
            <p:nvPr/>
          </p:nvSpPr>
          <p:spPr>
            <a:xfrm>
              <a:off x="2152392" y="3492846"/>
              <a:ext cx="1913889" cy="478155"/>
            </a:xfrm>
            <a:custGeom>
              <a:rect l="l" t="t" r="r" b="b"/>
              <a:pathLst>
                <a:path w="1913889" h="478154">
                  <a:moveTo>
                    <a:pt x="1913435" y="235553"/>
                  </a:moveTo>
                  <a:lnTo>
                    <a:pt x="1501603" y="477837"/>
                  </a:lnTo>
                  <a:lnTo>
                    <a:pt x="1495267" y="326410"/>
                  </a:lnTo>
                  <a:lnTo>
                    <a:pt x="3167" y="353330"/>
                  </a:lnTo>
                  <a:lnTo>
                    <a:pt x="0" y="144697"/>
                  </a:lnTo>
                  <a:lnTo>
                    <a:pt x="1501603" y="141332"/>
                  </a:lnTo>
                  <a:lnTo>
                    <a:pt x="1501603" y="0"/>
                  </a:lnTo>
                  <a:lnTo>
                    <a:pt x="1913435" y="235553"/>
                  </a:lnTo>
                  <a:close/>
                </a:path>
              </a:pathLst>
            </a:custGeom>
            <a:solidFill>
              <a:srgbClr val="83BB79"/>
            </a:solidFill>
          </p:spPr>
          <p:txBody>
            <a:bodyPr wrap="square" lIns="0" tIns="0" rIns="0" bIns="0" rtlCol="0"/>
            <a:lstStyle/>
            <a:p/>
          </p:txBody>
        </p:sp>
        <p:sp>
          <p:nvSpPr>
            <p:cNvPr id="5" name="object 5"/>
            <p:cNvSpPr/>
            <p:nvPr/>
          </p:nvSpPr>
          <p:spPr>
            <a:xfrm>
              <a:off x="2435353" y="1978373"/>
              <a:ext cx="1610360" cy="1817370"/>
            </a:xfrm>
            <a:custGeom>
              <a:rect l="l" t="t" r="r" b="b"/>
              <a:pathLst>
                <a:path w="1610360" h="1817370">
                  <a:moveTo>
                    <a:pt x="98561" y="1817290"/>
                  </a:moveTo>
                  <a:lnTo>
                    <a:pt x="51041" y="1799389"/>
                  </a:lnTo>
                  <a:lnTo>
                    <a:pt x="12921" y="1732187"/>
                  </a:lnTo>
                  <a:lnTo>
                    <a:pt x="0" y="1679575"/>
                  </a:lnTo>
                  <a:lnTo>
                    <a:pt x="0" y="473075"/>
                  </a:lnTo>
                  <a:lnTo>
                    <a:pt x="2558" y="423347"/>
                  </a:lnTo>
                  <a:lnTo>
                    <a:pt x="8830" y="378137"/>
                  </a:lnTo>
                  <a:lnTo>
                    <a:pt x="19097" y="337340"/>
                  </a:lnTo>
                  <a:lnTo>
                    <a:pt x="33643" y="300853"/>
                  </a:lnTo>
                  <a:lnTo>
                    <a:pt x="76701" y="240390"/>
                  </a:lnTo>
                  <a:lnTo>
                    <a:pt x="140266" y="195917"/>
                  </a:lnTo>
                  <a:lnTo>
                    <a:pt x="180445" y="179417"/>
                  </a:lnTo>
                  <a:lnTo>
                    <a:pt x="226599" y="166601"/>
                  </a:lnTo>
                  <a:lnTo>
                    <a:pt x="279010" y="157366"/>
                  </a:lnTo>
                  <a:lnTo>
                    <a:pt x="337962" y="151609"/>
                  </a:lnTo>
                  <a:lnTo>
                    <a:pt x="403736" y="149225"/>
                  </a:lnTo>
                  <a:lnTo>
                    <a:pt x="1231914" y="146050"/>
                  </a:lnTo>
                  <a:lnTo>
                    <a:pt x="1228463" y="0"/>
                  </a:lnTo>
                  <a:lnTo>
                    <a:pt x="1609770" y="242887"/>
                  </a:lnTo>
                  <a:lnTo>
                    <a:pt x="1501940" y="320675"/>
                  </a:lnTo>
                  <a:lnTo>
                    <a:pt x="1242267" y="320675"/>
                  </a:lnTo>
                  <a:lnTo>
                    <a:pt x="455497" y="333375"/>
                  </a:lnTo>
                  <a:lnTo>
                    <a:pt x="405219" y="334950"/>
                  </a:lnTo>
                  <a:lnTo>
                    <a:pt x="360602" y="338832"/>
                  </a:lnTo>
                  <a:lnTo>
                    <a:pt x="321808" y="347327"/>
                  </a:lnTo>
                  <a:lnTo>
                    <a:pt x="262337" y="387387"/>
                  </a:lnTo>
                  <a:lnTo>
                    <a:pt x="241983" y="423564"/>
                  </a:lnTo>
                  <a:lnTo>
                    <a:pt x="228099" y="473583"/>
                  </a:lnTo>
                  <a:lnTo>
                    <a:pt x="220847" y="539750"/>
                  </a:lnTo>
                  <a:lnTo>
                    <a:pt x="203593" y="1657350"/>
                  </a:lnTo>
                  <a:lnTo>
                    <a:pt x="188343" y="1711893"/>
                  </a:lnTo>
                  <a:lnTo>
                    <a:pt x="169169" y="1755368"/>
                  </a:lnTo>
                  <a:lnTo>
                    <a:pt x="147117" y="1787566"/>
                  </a:lnTo>
                  <a:lnTo>
                    <a:pt x="123232" y="1808276"/>
                  </a:lnTo>
                  <a:lnTo>
                    <a:pt x="98561" y="1817290"/>
                  </a:lnTo>
                  <a:close/>
                </a:path>
                <a:path w="1610360" h="1817370">
                  <a:moveTo>
                    <a:pt x="1242267" y="508000"/>
                  </a:moveTo>
                  <a:lnTo>
                    <a:pt x="1242267" y="320675"/>
                  </a:lnTo>
                  <a:lnTo>
                    <a:pt x="1501940" y="320675"/>
                  </a:lnTo>
                  <a:lnTo>
                    <a:pt x="1242267" y="508000"/>
                  </a:lnTo>
                  <a:close/>
                </a:path>
              </a:pathLst>
            </a:custGeom>
            <a:solidFill>
              <a:srgbClr val="59AE93"/>
            </a:solidFill>
          </p:spPr>
          <p:txBody>
            <a:bodyPr wrap="square" lIns="0" tIns="0" rIns="0" bIns="0" rtlCol="0"/>
            <a:lstStyle/>
            <a:p/>
          </p:txBody>
        </p:sp>
      </p:grpSp>
      <p:grpSp>
        <p:nvGrpSpPr>
          <p:cNvPr id="6" name="object 6"/>
          <p:cNvGrpSpPr/>
          <p:nvPr/>
        </p:nvGrpSpPr>
        <p:grpSpPr>
          <a:xfrm>
            <a:off x="4156339" y="1621186"/>
            <a:ext cx="6042025" cy="1298575"/>
            <a:chOff x="4156339" y="1621186"/>
            <a:chExt cx="6042025" cy="1298575"/>
          </a:xfrm>
        </p:grpSpPr>
        <p:sp>
          <p:nvSpPr>
            <p:cNvPr id="7" name="object 7"/>
            <p:cNvSpPr/>
            <p:nvPr/>
          </p:nvSpPr>
          <p:spPr>
            <a:xfrm>
              <a:off x="4156340" y="1637061"/>
              <a:ext cx="6042025" cy="1280795"/>
            </a:xfrm>
            <a:custGeom>
              <a:rect l="l" t="t" r="r" b="b"/>
              <a:pathLst>
                <a:path w="6042025" h="1280795">
                  <a:moveTo>
                    <a:pt x="147342" y="1280677"/>
                  </a:moveTo>
                  <a:lnTo>
                    <a:pt x="100770" y="1273165"/>
                  </a:lnTo>
                  <a:lnTo>
                    <a:pt x="60323" y="1252248"/>
                  </a:lnTo>
                  <a:lnTo>
                    <a:pt x="28428" y="1220353"/>
                  </a:lnTo>
                  <a:lnTo>
                    <a:pt x="7511" y="1179906"/>
                  </a:lnTo>
                  <a:lnTo>
                    <a:pt x="0" y="1133335"/>
                  </a:lnTo>
                  <a:lnTo>
                    <a:pt x="0" y="147341"/>
                  </a:lnTo>
                  <a:lnTo>
                    <a:pt x="7511" y="100770"/>
                  </a:lnTo>
                  <a:lnTo>
                    <a:pt x="28428" y="60323"/>
                  </a:lnTo>
                  <a:lnTo>
                    <a:pt x="60324" y="28428"/>
                  </a:lnTo>
                  <a:lnTo>
                    <a:pt x="100771" y="7511"/>
                  </a:lnTo>
                  <a:lnTo>
                    <a:pt x="147341" y="0"/>
                  </a:lnTo>
                  <a:lnTo>
                    <a:pt x="5894670" y="0"/>
                  </a:lnTo>
                  <a:lnTo>
                    <a:pt x="5941240" y="7511"/>
                  </a:lnTo>
                  <a:lnTo>
                    <a:pt x="5981687" y="28428"/>
                  </a:lnTo>
                  <a:lnTo>
                    <a:pt x="6013582" y="60323"/>
                  </a:lnTo>
                  <a:lnTo>
                    <a:pt x="6034499" y="100770"/>
                  </a:lnTo>
                  <a:lnTo>
                    <a:pt x="6042011" y="147341"/>
                  </a:lnTo>
                  <a:lnTo>
                    <a:pt x="6042010" y="1133335"/>
                  </a:lnTo>
                  <a:lnTo>
                    <a:pt x="6034499" y="1179906"/>
                  </a:lnTo>
                  <a:lnTo>
                    <a:pt x="6013582" y="1220353"/>
                  </a:lnTo>
                  <a:lnTo>
                    <a:pt x="5981687" y="1252248"/>
                  </a:lnTo>
                  <a:lnTo>
                    <a:pt x="5941240" y="1273165"/>
                  </a:lnTo>
                  <a:lnTo>
                    <a:pt x="5894669" y="1280676"/>
                  </a:lnTo>
                  <a:lnTo>
                    <a:pt x="147342" y="1280677"/>
                  </a:lnTo>
                  <a:close/>
                </a:path>
              </a:pathLst>
            </a:custGeom>
            <a:solidFill>
              <a:srgbClr val="59AE93">
                <a:alpha val="38822"/>
              </a:srgbClr>
            </a:solidFill>
          </p:spPr>
          <p:txBody>
            <a:bodyPr wrap="square" lIns="0" tIns="0" rIns="0" bIns="0" rtlCol="0"/>
            <a:lstStyle/>
            <a:p/>
          </p:txBody>
        </p:sp>
        <p:sp>
          <p:nvSpPr>
            <p:cNvPr id="8" name="object 8"/>
            <p:cNvSpPr/>
            <p:nvPr/>
          </p:nvSpPr>
          <p:spPr>
            <a:xfrm>
              <a:off x="4156339" y="1621186"/>
              <a:ext cx="1629410" cy="1298575"/>
            </a:xfrm>
            <a:custGeom>
              <a:rect l="l" t="t" r="r" b="b"/>
              <a:pathLst>
                <a:path w="1629410" h="1298575">
                  <a:moveTo>
                    <a:pt x="154803" y="1298575"/>
                  </a:moveTo>
                  <a:lnTo>
                    <a:pt x="105873" y="1290682"/>
                  </a:lnTo>
                  <a:lnTo>
                    <a:pt x="63378" y="1268706"/>
                  </a:lnTo>
                  <a:lnTo>
                    <a:pt x="29867" y="1235196"/>
                  </a:lnTo>
                  <a:lnTo>
                    <a:pt x="7891" y="1192701"/>
                  </a:lnTo>
                  <a:lnTo>
                    <a:pt x="0" y="1143772"/>
                  </a:lnTo>
                  <a:lnTo>
                    <a:pt x="0" y="154802"/>
                  </a:lnTo>
                  <a:lnTo>
                    <a:pt x="7892" y="105873"/>
                  </a:lnTo>
                  <a:lnTo>
                    <a:pt x="29868" y="63378"/>
                  </a:lnTo>
                  <a:lnTo>
                    <a:pt x="63378" y="29867"/>
                  </a:lnTo>
                  <a:lnTo>
                    <a:pt x="105874" y="7891"/>
                  </a:lnTo>
                  <a:lnTo>
                    <a:pt x="154802" y="0"/>
                  </a:lnTo>
                  <a:lnTo>
                    <a:pt x="1474396" y="0"/>
                  </a:lnTo>
                  <a:lnTo>
                    <a:pt x="1523325" y="7892"/>
                  </a:lnTo>
                  <a:lnTo>
                    <a:pt x="1565820" y="29868"/>
                  </a:lnTo>
                  <a:lnTo>
                    <a:pt x="1599330" y="63378"/>
                  </a:lnTo>
                  <a:lnTo>
                    <a:pt x="1621307" y="105873"/>
                  </a:lnTo>
                  <a:lnTo>
                    <a:pt x="1629198" y="154802"/>
                  </a:lnTo>
                  <a:lnTo>
                    <a:pt x="1629199" y="1143772"/>
                  </a:lnTo>
                  <a:lnTo>
                    <a:pt x="1621307" y="1192701"/>
                  </a:lnTo>
                  <a:lnTo>
                    <a:pt x="1599331" y="1235196"/>
                  </a:lnTo>
                  <a:lnTo>
                    <a:pt x="1565820" y="1268706"/>
                  </a:lnTo>
                  <a:lnTo>
                    <a:pt x="1523325" y="1290682"/>
                  </a:lnTo>
                  <a:lnTo>
                    <a:pt x="1474396" y="1298574"/>
                  </a:lnTo>
                  <a:lnTo>
                    <a:pt x="154803" y="1298575"/>
                  </a:lnTo>
                  <a:close/>
                </a:path>
              </a:pathLst>
            </a:custGeom>
            <a:solidFill>
              <a:srgbClr val="59AE93"/>
            </a:solidFill>
          </p:spPr>
          <p:txBody>
            <a:bodyPr wrap="square" lIns="0" tIns="0" rIns="0" bIns="0" rtlCol="0"/>
            <a:lstStyle/>
            <a:p/>
          </p:txBody>
        </p:sp>
      </p:grpSp>
      <p:grpSp>
        <p:nvGrpSpPr>
          <p:cNvPr id="9" name="object 9"/>
          <p:cNvGrpSpPr/>
          <p:nvPr/>
        </p:nvGrpSpPr>
        <p:grpSpPr>
          <a:xfrm>
            <a:off x="4156340" y="3122961"/>
            <a:ext cx="6042025" cy="1299210"/>
            <a:chOff x="4156340" y="3122961"/>
            <a:chExt cx="6042025" cy="1299210"/>
          </a:xfrm>
        </p:grpSpPr>
        <p:sp>
          <p:nvSpPr>
            <p:cNvPr id="10" name="object 10"/>
            <p:cNvSpPr/>
            <p:nvPr/>
          </p:nvSpPr>
          <p:spPr>
            <a:xfrm>
              <a:off x="4156340" y="3132486"/>
              <a:ext cx="6042025" cy="1289685"/>
            </a:xfrm>
            <a:custGeom>
              <a:rect l="l" t="t" r="r" b="b"/>
              <a:pathLst>
                <a:path w="6042025" h="1289685">
                  <a:moveTo>
                    <a:pt x="5893645" y="1289586"/>
                  </a:moveTo>
                  <a:lnTo>
                    <a:pt x="148367" y="1289586"/>
                  </a:lnTo>
                  <a:lnTo>
                    <a:pt x="101471" y="1282023"/>
                  </a:lnTo>
                  <a:lnTo>
                    <a:pt x="60743" y="1260960"/>
                  </a:lnTo>
                  <a:lnTo>
                    <a:pt x="28626" y="1228843"/>
                  </a:lnTo>
                  <a:lnTo>
                    <a:pt x="7563" y="1188115"/>
                  </a:lnTo>
                  <a:lnTo>
                    <a:pt x="0" y="1141220"/>
                  </a:lnTo>
                  <a:lnTo>
                    <a:pt x="0" y="148366"/>
                  </a:lnTo>
                  <a:lnTo>
                    <a:pt x="7564" y="101471"/>
                  </a:lnTo>
                  <a:lnTo>
                    <a:pt x="28626" y="60743"/>
                  </a:lnTo>
                  <a:lnTo>
                    <a:pt x="60743" y="28626"/>
                  </a:lnTo>
                  <a:lnTo>
                    <a:pt x="101472" y="7563"/>
                  </a:lnTo>
                  <a:lnTo>
                    <a:pt x="148366" y="0"/>
                  </a:lnTo>
                  <a:lnTo>
                    <a:pt x="5893645" y="0"/>
                  </a:lnTo>
                  <a:lnTo>
                    <a:pt x="5940540" y="7563"/>
                  </a:lnTo>
                  <a:lnTo>
                    <a:pt x="5981268" y="28626"/>
                  </a:lnTo>
                  <a:lnTo>
                    <a:pt x="6013385" y="60743"/>
                  </a:lnTo>
                  <a:lnTo>
                    <a:pt x="6034448" y="101471"/>
                  </a:lnTo>
                  <a:lnTo>
                    <a:pt x="6042012" y="148366"/>
                  </a:lnTo>
                  <a:lnTo>
                    <a:pt x="6042012" y="1141220"/>
                  </a:lnTo>
                  <a:lnTo>
                    <a:pt x="6034448" y="1188115"/>
                  </a:lnTo>
                  <a:lnTo>
                    <a:pt x="6013386" y="1228843"/>
                  </a:lnTo>
                  <a:lnTo>
                    <a:pt x="5981269" y="1260960"/>
                  </a:lnTo>
                  <a:lnTo>
                    <a:pt x="5940541" y="1282023"/>
                  </a:lnTo>
                  <a:lnTo>
                    <a:pt x="5893645" y="1289586"/>
                  </a:lnTo>
                  <a:close/>
                </a:path>
              </a:pathLst>
            </a:custGeom>
            <a:solidFill>
              <a:srgbClr val="59AE93">
                <a:alpha val="38822"/>
              </a:srgbClr>
            </a:solidFill>
          </p:spPr>
          <p:txBody>
            <a:bodyPr wrap="square" lIns="0" tIns="0" rIns="0" bIns="0" rtlCol="0"/>
            <a:lstStyle/>
            <a:p/>
          </p:txBody>
        </p:sp>
        <p:sp>
          <p:nvSpPr>
            <p:cNvPr id="11" name="object 11"/>
            <p:cNvSpPr/>
            <p:nvPr/>
          </p:nvSpPr>
          <p:spPr>
            <a:xfrm>
              <a:off x="4169042" y="3122961"/>
              <a:ext cx="1629410" cy="1298575"/>
            </a:xfrm>
            <a:custGeom>
              <a:rect l="l" t="t" r="r" b="b"/>
              <a:pathLst>
                <a:path w="1629410" h="1298575">
                  <a:moveTo>
                    <a:pt x="154803" y="1298575"/>
                  </a:moveTo>
                  <a:lnTo>
                    <a:pt x="105872" y="1290683"/>
                  </a:lnTo>
                  <a:lnTo>
                    <a:pt x="63378" y="1268707"/>
                  </a:lnTo>
                  <a:lnTo>
                    <a:pt x="29867" y="1235196"/>
                  </a:lnTo>
                  <a:lnTo>
                    <a:pt x="7891" y="1192701"/>
                  </a:lnTo>
                  <a:lnTo>
                    <a:pt x="0" y="1143772"/>
                  </a:lnTo>
                  <a:lnTo>
                    <a:pt x="0" y="154802"/>
                  </a:lnTo>
                  <a:lnTo>
                    <a:pt x="7892" y="105873"/>
                  </a:lnTo>
                  <a:lnTo>
                    <a:pt x="29868" y="63378"/>
                  </a:lnTo>
                  <a:lnTo>
                    <a:pt x="63378" y="29867"/>
                  </a:lnTo>
                  <a:lnTo>
                    <a:pt x="105874" y="7891"/>
                  </a:lnTo>
                  <a:lnTo>
                    <a:pt x="154802" y="0"/>
                  </a:lnTo>
                  <a:lnTo>
                    <a:pt x="1474396" y="0"/>
                  </a:lnTo>
                  <a:lnTo>
                    <a:pt x="1523325" y="7891"/>
                  </a:lnTo>
                  <a:lnTo>
                    <a:pt x="1565820" y="29868"/>
                  </a:lnTo>
                  <a:lnTo>
                    <a:pt x="1599330" y="63378"/>
                  </a:lnTo>
                  <a:lnTo>
                    <a:pt x="1621307" y="105873"/>
                  </a:lnTo>
                  <a:lnTo>
                    <a:pt x="1629199" y="154802"/>
                  </a:lnTo>
                  <a:lnTo>
                    <a:pt x="1629199" y="1143772"/>
                  </a:lnTo>
                  <a:lnTo>
                    <a:pt x="1621307" y="1192702"/>
                  </a:lnTo>
                  <a:lnTo>
                    <a:pt x="1599330" y="1235197"/>
                  </a:lnTo>
                  <a:lnTo>
                    <a:pt x="1565820" y="1268707"/>
                  </a:lnTo>
                  <a:lnTo>
                    <a:pt x="1523323" y="1290683"/>
                  </a:lnTo>
                  <a:lnTo>
                    <a:pt x="1474396" y="1298575"/>
                  </a:lnTo>
                  <a:lnTo>
                    <a:pt x="154803" y="1298575"/>
                  </a:lnTo>
                  <a:close/>
                </a:path>
              </a:pathLst>
            </a:custGeom>
            <a:solidFill>
              <a:srgbClr val="83BB79"/>
            </a:solidFill>
          </p:spPr>
          <p:txBody>
            <a:bodyPr wrap="square" lIns="0" tIns="0" rIns="0" bIns="0" rtlCol="0"/>
            <a:lstStyle/>
            <a:p/>
          </p:txBody>
        </p:sp>
      </p:grpSp>
      <p:grpSp>
        <p:nvGrpSpPr>
          <p:cNvPr id="12" name="object 12"/>
          <p:cNvGrpSpPr/>
          <p:nvPr/>
        </p:nvGrpSpPr>
        <p:grpSpPr>
          <a:xfrm>
            <a:off x="4149987" y="4645373"/>
            <a:ext cx="6051550" cy="1298575"/>
            <a:chOff x="4149987" y="4645373"/>
            <a:chExt cx="6051550" cy="1298575"/>
          </a:xfrm>
        </p:grpSpPr>
        <p:sp>
          <p:nvSpPr>
            <p:cNvPr id="13" name="object 13"/>
            <p:cNvSpPr/>
            <p:nvPr/>
          </p:nvSpPr>
          <p:spPr>
            <a:xfrm>
              <a:off x="4156339" y="4654898"/>
              <a:ext cx="6045200" cy="1286510"/>
            </a:xfrm>
            <a:custGeom>
              <a:rect l="l" t="t" r="r" b="b"/>
              <a:pathLst>
                <a:path w="6045200" h="1286510">
                  <a:moveTo>
                    <a:pt x="5897203" y="1286259"/>
                  </a:moveTo>
                  <a:lnTo>
                    <a:pt x="147984" y="1286259"/>
                  </a:lnTo>
                  <a:lnTo>
                    <a:pt x="101209" y="1278715"/>
                  </a:lnTo>
                  <a:lnTo>
                    <a:pt x="60586" y="1257707"/>
                  </a:lnTo>
                  <a:lnTo>
                    <a:pt x="28552" y="1225672"/>
                  </a:lnTo>
                  <a:lnTo>
                    <a:pt x="7544" y="1185049"/>
                  </a:lnTo>
                  <a:lnTo>
                    <a:pt x="0" y="1138275"/>
                  </a:lnTo>
                  <a:lnTo>
                    <a:pt x="0" y="147983"/>
                  </a:lnTo>
                  <a:lnTo>
                    <a:pt x="7544" y="101209"/>
                  </a:lnTo>
                  <a:lnTo>
                    <a:pt x="28553" y="60586"/>
                  </a:lnTo>
                  <a:lnTo>
                    <a:pt x="60587" y="28552"/>
                  </a:lnTo>
                  <a:lnTo>
                    <a:pt x="101212" y="7544"/>
                  </a:lnTo>
                  <a:lnTo>
                    <a:pt x="147983" y="0"/>
                  </a:lnTo>
                  <a:lnTo>
                    <a:pt x="5897203" y="0"/>
                  </a:lnTo>
                  <a:lnTo>
                    <a:pt x="5943977" y="7544"/>
                  </a:lnTo>
                  <a:lnTo>
                    <a:pt x="5984600" y="28552"/>
                  </a:lnTo>
                  <a:lnTo>
                    <a:pt x="6016634" y="60587"/>
                  </a:lnTo>
                  <a:lnTo>
                    <a:pt x="6037642" y="101210"/>
                  </a:lnTo>
                  <a:lnTo>
                    <a:pt x="6045187" y="147983"/>
                  </a:lnTo>
                  <a:lnTo>
                    <a:pt x="6045187" y="1138275"/>
                  </a:lnTo>
                  <a:lnTo>
                    <a:pt x="6037643" y="1185049"/>
                  </a:lnTo>
                  <a:lnTo>
                    <a:pt x="6016635" y="1225672"/>
                  </a:lnTo>
                  <a:lnTo>
                    <a:pt x="5984600" y="1257707"/>
                  </a:lnTo>
                  <a:lnTo>
                    <a:pt x="5943977" y="1278715"/>
                  </a:lnTo>
                  <a:lnTo>
                    <a:pt x="5897203" y="1286259"/>
                  </a:lnTo>
                  <a:close/>
                </a:path>
              </a:pathLst>
            </a:custGeom>
            <a:solidFill>
              <a:srgbClr val="59AE93">
                <a:alpha val="38822"/>
              </a:srgbClr>
            </a:solidFill>
          </p:spPr>
          <p:txBody>
            <a:bodyPr wrap="square" lIns="0" tIns="0" rIns="0" bIns="0" rtlCol="0"/>
            <a:lstStyle/>
            <a:p/>
          </p:txBody>
        </p:sp>
        <p:sp>
          <p:nvSpPr>
            <p:cNvPr id="14" name="object 14"/>
            <p:cNvSpPr/>
            <p:nvPr/>
          </p:nvSpPr>
          <p:spPr>
            <a:xfrm>
              <a:off x="4149987" y="4645373"/>
              <a:ext cx="1629410" cy="1298575"/>
            </a:xfrm>
            <a:custGeom>
              <a:rect l="l" t="t" r="r" b="b"/>
              <a:pathLst>
                <a:path w="1629410" h="1298575">
                  <a:moveTo>
                    <a:pt x="1474396" y="1298575"/>
                  </a:moveTo>
                  <a:lnTo>
                    <a:pt x="154803" y="1298575"/>
                  </a:lnTo>
                  <a:lnTo>
                    <a:pt x="105873" y="1290683"/>
                  </a:lnTo>
                  <a:lnTo>
                    <a:pt x="63378" y="1268707"/>
                  </a:lnTo>
                  <a:lnTo>
                    <a:pt x="29868" y="1235196"/>
                  </a:lnTo>
                  <a:lnTo>
                    <a:pt x="7892" y="1192701"/>
                  </a:lnTo>
                  <a:lnTo>
                    <a:pt x="0" y="1143772"/>
                  </a:lnTo>
                  <a:lnTo>
                    <a:pt x="0" y="154802"/>
                  </a:lnTo>
                  <a:lnTo>
                    <a:pt x="7892" y="105873"/>
                  </a:lnTo>
                  <a:lnTo>
                    <a:pt x="29868" y="63378"/>
                  </a:lnTo>
                  <a:lnTo>
                    <a:pt x="63379" y="29867"/>
                  </a:lnTo>
                  <a:lnTo>
                    <a:pt x="105875" y="7891"/>
                  </a:lnTo>
                  <a:lnTo>
                    <a:pt x="154802" y="0"/>
                  </a:lnTo>
                  <a:lnTo>
                    <a:pt x="1474396" y="0"/>
                  </a:lnTo>
                  <a:lnTo>
                    <a:pt x="1523326" y="7892"/>
                  </a:lnTo>
                  <a:lnTo>
                    <a:pt x="1565821" y="29868"/>
                  </a:lnTo>
                  <a:lnTo>
                    <a:pt x="1599331" y="63378"/>
                  </a:lnTo>
                  <a:lnTo>
                    <a:pt x="1621307" y="105873"/>
                  </a:lnTo>
                  <a:lnTo>
                    <a:pt x="1629199" y="154802"/>
                  </a:lnTo>
                  <a:lnTo>
                    <a:pt x="1629199" y="1143772"/>
                  </a:lnTo>
                  <a:lnTo>
                    <a:pt x="1621307" y="1192702"/>
                  </a:lnTo>
                  <a:lnTo>
                    <a:pt x="1599331" y="1235196"/>
                  </a:lnTo>
                  <a:lnTo>
                    <a:pt x="1565820" y="1268707"/>
                  </a:lnTo>
                  <a:lnTo>
                    <a:pt x="1523325" y="1290683"/>
                  </a:lnTo>
                  <a:lnTo>
                    <a:pt x="1474396" y="1298575"/>
                  </a:lnTo>
                  <a:close/>
                </a:path>
              </a:pathLst>
            </a:custGeom>
            <a:solidFill>
              <a:srgbClr val="2D7961"/>
            </a:solidFill>
          </p:spPr>
          <p:txBody>
            <a:bodyPr wrap="square" lIns="0" tIns="0" rIns="0" bIns="0" rtlCol="0"/>
            <a:lstStyle/>
            <a:p/>
          </p:txBody>
        </p:sp>
      </p:grpSp>
      <p:grpSp>
        <p:nvGrpSpPr>
          <p:cNvPr id="15" name="object 15"/>
          <p:cNvGrpSpPr/>
          <p:nvPr/>
        </p:nvGrpSpPr>
        <p:grpSpPr>
          <a:xfrm>
            <a:off x="1592483" y="2801111"/>
            <a:ext cx="1811020" cy="1811020"/>
            <a:chOff x="1592483" y="2801111"/>
            <a:chExt cx="1811020" cy="1811020"/>
          </a:xfrm>
        </p:grpSpPr>
        <p:sp>
          <p:nvSpPr>
            <p:cNvPr id="16" name="object 16"/>
            <p:cNvSpPr/>
            <p:nvPr/>
          </p:nvSpPr>
          <p:spPr>
            <a:xfrm>
              <a:off x="1621058" y="2829686"/>
              <a:ext cx="1753870" cy="1753870"/>
            </a:xfrm>
            <a:custGeom>
              <a:rect l="l" t="t" r="r" b="b"/>
              <a:pathLst>
                <a:path w="1753870" h="1753870">
                  <a:moveTo>
                    <a:pt x="876728" y="0"/>
                  </a:moveTo>
                  <a:close/>
                </a:path>
                <a:path w="1753870" h="1753870">
                  <a:moveTo>
                    <a:pt x="1753456" y="876681"/>
                  </a:moveTo>
                  <a:lnTo>
                    <a:pt x="1" y="876681"/>
                  </a:lnTo>
                  <a:lnTo>
                    <a:pt x="1298" y="828579"/>
                  </a:lnTo>
                  <a:lnTo>
                    <a:pt x="5145" y="781156"/>
                  </a:lnTo>
                  <a:lnTo>
                    <a:pt x="11476" y="734478"/>
                  </a:lnTo>
                  <a:lnTo>
                    <a:pt x="20222" y="688611"/>
                  </a:lnTo>
                  <a:lnTo>
                    <a:pt x="31318" y="643623"/>
                  </a:lnTo>
                  <a:lnTo>
                    <a:pt x="44697" y="599581"/>
                  </a:lnTo>
                  <a:lnTo>
                    <a:pt x="60291" y="556551"/>
                  </a:lnTo>
                  <a:lnTo>
                    <a:pt x="78034" y="514600"/>
                  </a:lnTo>
                  <a:lnTo>
                    <a:pt x="97860" y="473795"/>
                  </a:lnTo>
                  <a:lnTo>
                    <a:pt x="119700" y="434202"/>
                  </a:lnTo>
                  <a:lnTo>
                    <a:pt x="143489" y="395890"/>
                  </a:lnTo>
                  <a:lnTo>
                    <a:pt x="169159" y="358924"/>
                  </a:lnTo>
                  <a:lnTo>
                    <a:pt x="196643" y="323371"/>
                  </a:lnTo>
                  <a:lnTo>
                    <a:pt x="225876" y="289298"/>
                  </a:lnTo>
                  <a:lnTo>
                    <a:pt x="256789" y="256773"/>
                  </a:lnTo>
                  <a:lnTo>
                    <a:pt x="289316" y="225861"/>
                  </a:lnTo>
                  <a:lnTo>
                    <a:pt x="323390" y="196631"/>
                  </a:lnTo>
                  <a:lnTo>
                    <a:pt x="358945" y="169148"/>
                  </a:lnTo>
                  <a:lnTo>
                    <a:pt x="395913" y="143479"/>
                  </a:lnTo>
                  <a:lnTo>
                    <a:pt x="434228" y="119692"/>
                  </a:lnTo>
                  <a:lnTo>
                    <a:pt x="473822" y="97853"/>
                  </a:lnTo>
                  <a:lnTo>
                    <a:pt x="514630" y="78029"/>
                  </a:lnTo>
                  <a:lnTo>
                    <a:pt x="556583" y="60287"/>
                  </a:lnTo>
                  <a:lnTo>
                    <a:pt x="599616" y="44693"/>
                  </a:lnTo>
                  <a:lnTo>
                    <a:pt x="643661" y="31315"/>
                  </a:lnTo>
                  <a:lnTo>
                    <a:pt x="688651" y="20220"/>
                  </a:lnTo>
                  <a:lnTo>
                    <a:pt x="734520" y="11474"/>
                  </a:lnTo>
                  <a:lnTo>
                    <a:pt x="781201" y="5144"/>
                  </a:lnTo>
                  <a:lnTo>
                    <a:pt x="828628" y="1297"/>
                  </a:lnTo>
                  <a:lnTo>
                    <a:pt x="876728" y="0"/>
                  </a:lnTo>
                  <a:lnTo>
                    <a:pt x="924832" y="1297"/>
                  </a:lnTo>
                  <a:lnTo>
                    <a:pt x="972258" y="5144"/>
                  </a:lnTo>
                  <a:lnTo>
                    <a:pt x="1018939" y="11474"/>
                  </a:lnTo>
                  <a:lnTo>
                    <a:pt x="1064808" y="20220"/>
                  </a:lnTo>
                  <a:lnTo>
                    <a:pt x="1109798" y="31316"/>
                  </a:lnTo>
                  <a:lnTo>
                    <a:pt x="1153843" y="44693"/>
                  </a:lnTo>
                  <a:lnTo>
                    <a:pt x="1196875" y="60287"/>
                  </a:lnTo>
                  <a:lnTo>
                    <a:pt x="1238829" y="78029"/>
                  </a:lnTo>
                  <a:lnTo>
                    <a:pt x="1279636" y="97853"/>
                  </a:lnTo>
                  <a:lnTo>
                    <a:pt x="1319230" y="119692"/>
                  </a:lnTo>
                  <a:lnTo>
                    <a:pt x="1357545" y="143480"/>
                  </a:lnTo>
                  <a:lnTo>
                    <a:pt x="1394513" y="169148"/>
                  </a:lnTo>
                  <a:lnTo>
                    <a:pt x="1430068" y="196632"/>
                  </a:lnTo>
                  <a:lnTo>
                    <a:pt x="1464142" y="225862"/>
                  </a:lnTo>
                  <a:lnTo>
                    <a:pt x="1496669" y="256774"/>
                  </a:lnTo>
                  <a:lnTo>
                    <a:pt x="1527582" y="289299"/>
                  </a:lnTo>
                  <a:lnTo>
                    <a:pt x="1556814" y="323372"/>
                  </a:lnTo>
                  <a:lnTo>
                    <a:pt x="1584299" y="358924"/>
                  </a:lnTo>
                  <a:lnTo>
                    <a:pt x="1609969" y="395891"/>
                  </a:lnTo>
                  <a:lnTo>
                    <a:pt x="1633758" y="434203"/>
                  </a:lnTo>
                  <a:lnTo>
                    <a:pt x="1655598" y="473796"/>
                  </a:lnTo>
                  <a:lnTo>
                    <a:pt x="1675423" y="514601"/>
                  </a:lnTo>
                  <a:lnTo>
                    <a:pt x="1693166" y="556552"/>
                  </a:lnTo>
                  <a:lnTo>
                    <a:pt x="1708760" y="599582"/>
                  </a:lnTo>
                  <a:lnTo>
                    <a:pt x="1722139" y="643624"/>
                  </a:lnTo>
                  <a:lnTo>
                    <a:pt x="1733235" y="688612"/>
                  </a:lnTo>
                  <a:lnTo>
                    <a:pt x="1741982" y="734479"/>
                  </a:lnTo>
                  <a:lnTo>
                    <a:pt x="1748312" y="781157"/>
                  </a:lnTo>
                  <a:lnTo>
                    <a:pt x="1752159" y="828580"/>
                  </a:lnTo>
                  <a:lnTo>
                    <a:pt x="1753456" y="876681"/>
                  </a:lnTo>
                  <a:close/>
                </a:path>
                <a:path w="1753870" h="1753870">
                  <a:moveTo>
                    <a:pt x="876728" y="1753361"/>
                  </a:moveTo>
                  <a:lnTo>
                    <a:pt x="828625" y="1752064"/>
                  </a:lnTo>
                  <a:lnTo>
                    <a:pt x="781199" y="1748217"/>
                  </a:lnTo>
                  <a:lnTo>
                    <a:pt x="734518" y="1741887"/>
                  </a:lnTo>
                  <a:lnTo>
                    <a:pt x="688650" y="1733140"/>
                  </a:lnTo>
                  <a:lnTo>
                    <a:pt x="643659" y="1722045"/>
                  </a:lnTo>
                  <a:lnTo>
                    <a:pt x="599614" y="1708667"/>
                  </a:lnTo>
                  <a:lnTo>
                    <a:pt x="556582" y="1693074"/>
                  </a:lnTo>
                  <a:lnTo>
                    <a:pt x="514629" y="1675332"/>
                  </a:lnTo>
                  <a:lnTo>
                    <a:pt x="473821" y="1655507"/>
                  </a:lnTo>
                  <a:lnTo>
                    <a:pt x="434227" y="1633668"/>
                  </a:lnTo>
                  <a:lnTo>
                    <a:pt x="395912" y="1609881"/>
                  </a:lnTo>
                  <a:lnTo>
                    <a:pt x="358944" y="1584212"/>
                  </a:lnTo>
                  <a:lnTo>
                    <a:pt x="323389" y="1556729"/>
                  </a:lnTo>
                  <a:lnTo>
                    <a:pt x="289315" y="1527499"/>
                  </a:lnTo>
                  <a:lnTo>
                    <a:pt x="256788" y="1496587"/>
                  </a:lnTo>
                  <a:lnTo>
                    <a:pt x="225874" y="1464062"/>
                  </a:lnTo>
                  <a:lnTo>
                    <a:pt x="196642" y="1429989"/>
                  </a:lnTo>
                  <a:lnTo>
                    <a:pt x="169157" y="1394436"/>
                  </a:lnTo>
                  <a:lnTo>
                    <a:pt x="143487" y="1357470"/>
                  </a:lnTo>
                  <a:lnTo>
                    <a:pt x="119699" y="1319158"/>
                  </a:lnTo>
                  <a:lnTo>
                    <a:pt x="97859" y="1279565"/>
                  </a:lnTo>
                  <a:lnTo>
                    <a:pt x="78033" y="1238760"/>
                  </a:lnTo>
                  <a:lnTo>
                    <a:pt x="60290" y="1196809"/>
                  </a:lnTo>
                  <a:lnTo>
                    <a:pt x="44696" y="1153779"/>
                  </a:lnTo>
                  <a:lnTo>
                    <a:pt x="31317" y="1109737"/>
                  </a:lnTo>
                  <a:lnTo>
                    <a:pt x="20221" y="1064749"/>
                  </a:lnTo>
                  <a:lnTo>
                    <a:pt x="11474" y="1018882"/>
                  </a:lnTo>
                  <a:lnTo>
                    <a:pt x="5144" y="972204"/>
                  </a:lnTo>
                  <a:lnTo>
                    <a:pt x="1297" y="924781"/>
                  </a:lnTo>
                  <a:lnTo>
                    <a:pt x="0" y="876680"/>
                  </a:lnTo>
                  <a:lnTo>
                    <a:pt x="1753456" y="876681"/>
                  </a:lnTo>
                  <a:lnTo>
                    <a:pt x="1752159" y="924781"/>
                  </a:lnTo>
                  <a:lnTo>
                    <a:pt x="1748312" y="972204"/>
                  </a:lnTo>
                  <a:lnTo>
                    <a:pt x="1741981" y="1018882"/>
                  </a:lnTo>
                  <a:lnTo>
                    <a:pt x="1733234" y="1064749"/>
                  </a:lnTo>
                  <a:lnTo>
                    <a:pt x="1722138" y="1109737"/>
                  </a:lnTo>
                  <a:lnTo>
                    <a:pt x="1708760" y="1153779"/>
                  </a:lnTo>
                  <a:lnTo>
                    <a:pt x="1693165" y="1196809"/>
                  </a:lnTo>
                  <a:lnTo>
                    <a:pt x="1675422" y="1238760"/>
                  </a:lnTo>
                  <a:lnTo>
                    <a:pt x="1655597" y="1279566"/>
                  </a:lnTo>
                  <a:lnTo>
                    <a:pt x="1633757" y="1319158"/>
                  </a:lnTo>
                  <a:lnTo>
                    <a:pt x="1609968" y="1357470"/>
                  </a:lnTo>
                  <a:lnTo>
                    <a:pt x="1584298" y="1394437"/>
                  </a:lnTo>
                  <a:lnTo>
                    <a:pt x="1556814" y="1429989"/>
                  </a:lnTo>
                  <a:lnTo>
                    <a:pt x="1527581" y="1464062"/>
                  </a:lnTo>
                  <a:lnTo>
                    <a:pt x="1496668" y="1496587"/>
                  </a:lnTo>
                  <a:lnTo>
                    <a:pt x="1464141" y="1527499"/>
                  </a:lnTo>
                  <a:lnTo>
                    <a:pt x="1430067" y="1556729"/>
                  </a:lnTo>
                  <a:lnTo>
                    <a:pt x="1394512" y="1584213"/>
                  </a:lnTo>
                  <a:lnTo>
                    <a:pt x="1357544" y="1609881"/>
                  </a:lnTo>
                  <a:lnTo>
                    <a:pt x="1319229" y="1633668"/>
                  </a:lnTo>
                  <a:lnTo>
                    <a:pt x="1279635" y="1655508"/>
                  </a:lnTo>
                  <a:lnTo>
                    <a:pt x="1238828" y="1675332"/>
                  </a:lnTo>
                  <a:lnTo>
                    <a:pt x="1196874" y="1693074"/>
                  </a:lnTo>
                  <a:lnTo>
                    <a:pt x="1153842" y="1708667"/>
                  </a:lnTo>
                  <a:lnTo>
                    <a:pt x="1109797" y="1722045"/>
                  </a:lnTo>
                  <a:lnTo>
                    <a:pt x="1064807" y="1733141"/>
                  </a:lnTo>
                  <a:lnTo>
                    <a:pt x="1018938" y="1741887"/>
                  </a:lnTo>
                  <a:lnTo>
                    <a:pt x="972257" y="1748217"/>
                  </a:lnTo>
                  <a:lnTo>
                    <a:pt x="924832" y="1752064"/>
                  </a:lnTo>
                  <a:lnTo>
                    <a:pt x="876728" y="1753361"/>
                  </a:lnTo>
                  <a:close/>
                </a:path>
              </a:pathLst>
            </a:custGeom>
            <a:solidFill>
              <a:srgbClr val="E6F1E4"/>
            </a:solidFill>
          </p:spPr>
          <p:txBody>
            <a:bodyPr wrap="square" lIns="0" tIns="0" rIns="0" bIns="0" rtlCol="0"/>
            <a:lstStyle/>
            <a:p/>
          </p:txBody>
        </p:sp>
        <p:sp>
          <p:nvSpPr>
            <p:cNvPr id="17" name="object 17"/>
            <p:cNvSpPr/>
            <p:nvPr/>
          </p:nvSpPr>
          <p:spPr>
            <a:xfrm>
              <a:off x="1621058" y="2829686"/>
              <a:ext cx="1753870" cy="1753870"/>
            </a:xfrm>
            <a:custGeom>
              <a:rect l="l" t="t" r="r" b="b"/>
              <a:pathLst>
                <a:path w="1753870" h="1753870">
                  <a:moveTo>
                    <a:pt x="1" y="876681"/>
                  </a:moveTo>
                  <a:lnTo>
                    <a:pt x="1298" y="828580"/>
                  </a:lnTo>
                  <a:lnTo>
                    <a:pt x="5145" y="781157"/>
                  </a:lnTo>
                  <a:lnTo>
                    <a:pt x="11475" y="734479"/>
                  </a:lnTo>
                  <a:lnTo>
                    <a:pt x="20222" y="688612"/>
                  </a:lnTo>
                  <a:lnTo>
                    <a:pt x="31318" y="643624"/>
                  </a:lnTo>
                  <a:lnTo>
                    <a:pt x="44697" y="599582"/>
                  </a:lnTo>
                  <a:lnTo>
                    <a:pt x="60291" y="556552"/>
                  </a:lnTo>
                  <a:lnTo>
                    <a:pt x="78034" y="514601"/>
                  </a:lnTo>
                  <a:lnTo>
                    <a:pt x="97859" y="473796"/>
                  </a:lnTo>
                  <a:lnTo>
                    <a:pt x="119699" y="434203"/>
                  </a:lnTo>
                  <a:lnTo>
                    <a:pt x="143488" y="395891"/>
                  </a:lnTo>
                  <a:lnTo>
                    <a:pt x="169158" y="358924"/>
                  </a:lnTo>
                  <a:lnTo>
                    <a:pt x="196642" y="323372"/>
                  </a:lnTo>
                  <a:lnTo>
                    <a:pt x="225875" y="289299"/>
                  </a:lnTo>
                  <a:lnTo>
                    <a:pt x="256788" y="256774"/>
                  </a:lnTo>
                  <a:lnTo>
                    <a:pt x="289315" y="225862"/>
                  </a:lnTo>
                  <a:lnTo>
                    <a:pt x="323389" y="196632"/>
                  </a:lnTo>
                  <a:lnTo>
                    <a:pt x="358944" y="169148"/>
                  </a:lnTo>
                  <a:lnTo>
                    <a:pt x="395912" y="143480"/>
                  </a:lnTo>
                  <a:lnTo>
                    <a:pt x="434227" y="119692"/>
                  </a:lnTo>
                  <a:lnTo>
                    <a:pt x="473821" y="97853"/>
                  </a:lnTo>
                  <a:lnTo>
                    <a:pt x="514629" y="78029"/>
                  </a:lnTo>
                  <a:lnTo>
                    <a:pt x="556582" y="60287"/>
                  </a:lnTo>
                  <a:lnTo>
                    <a:pt x="599614" y="44693"/>
                  </a:lnTo>
                  <a:lnTo>
                    <a:pt x="643659" y="31316"/>
                  </a:lnTo>
                  <a:lnTo>
                    <a:pt x="688650" y="20220"/>
                  </a:lnTo>
                  <a:lnTo>
                    <a:pt x="734518" y="11474"/>
                  </a:lnTo>
                  <a:lnTo>
                    <a:pt x="781199" y="5144"/>
                  </a:lnTo>
                  <a:lnTo>
                    <a:pt x="828625" y="1297"/>
                  </a:lnTo>
                  <a:lnTo>
                    <a:pt x="876728" y="0"/>
                  </a:lnTo>
                  <a:lnTo>
                    <a:pt x="924831" y="1297"/>
                  </a:lnTo>
                  <a:lnTo>
                    <a:pt x="972257" y="5144"/>
                  </a:lnTo>
                  <a:lnTo>
                    <a:pt x="1018937" y="11474"/>
                  </a:lnTo>
                  <a:lnTo>
                    <a:pt x="1064806" y="20220"/>
                  </a:lnTo>
                  <a:lnTo>
                    <a:pt x="1109797" y="31315"/>
                  </a:lnTo>
                  <a:lnTo>
                    <a:pt x="1153842" y="44693"/>
                  </a:lnTo>
                  <a:lnTo>
                    <a:pt x="1196874" y="60287"/>
                  </a:lnTo>
                  <a:lnTo>
                    <a:pt x="1238827" y="78029"/>
                  </a:lnTo>
                  <a:lnTo>
                    <a:pt x="1279635" y="97853"/>
                  </a:lnTo>
                  <a:lnTo>
                    <a:pt x="1319229" y="119692"/>
                  </a:lnTo>
                  <a:lnTo>
                    <a:pt x="1357544" y="143479"/>
                  </a:lnTo>
                  <a:lnTo>
                    <a:pt x="1394512" y="169148"/>
                  </a:lnTo>
                  <a:lnTo>
                    <a:pt x="1430067" y="196631"/>
                  </a:lnTo>
                  <a:lnTo>
                    <a:pt x="1464141" y="225861"/>
                  </a:lnTo>
                  <a:lnTo>
                    <a:pt x="1496668" y="256773"/>
                  </a:lnTo>
                  <a:lnTo>
                    <a:pt x="1527581" y="289298"/>
                  </a:lnTo>
                  <a:lnTo>
                    <a:pt x="1556814" y="323371"/>
                  </a:lnTo>
                  <a:lnTo>
                    <a:pt x="1584298" y="358924"/>
                  </a:lnTo>
                  <a:lnTo>
                    <a:pt x="1609968" y="395890"/>
                  </a:lnTo>
                  <a:lnTo>
                    <a:pt x="1633757" y="434202"/>
                  </a:lnTo>
                  <a:lnTo>
                    <a:pt x="1655597" y="473795"/>
                  </a:lnTo>
                  <a:lnTo>
                    <a:pt x="1675423" y="514600"/>
                  </a:lnTo>
                  <a:lnTo>
                    <a:pt x="1693166" y="556551"/>
                  </a:lnTo>
                  <a:lnTo>
                    <a:pt x="1708760" y="599581"/>
                  </a:lnTo>
                  <a:lnTo>
                    <a:pt x="1722139" y="643623"/>
                  </a:lnTo>
                  <a:lnTo>
                    <a:pt x="1733235" y="688611"/>
                  </a:lnTo>
                  <a:lnTo>
                    <a:pt x="1741981" y="734478"/>
                  </a:lnTo>
                  <a:lnTo>
                    <a:pt x="1748312" y="781156"/>
                  </a:lnTo>
                  <a:lnTo>
                    <a:pt x="1752159" y="828579"/>
                  </a:lnTo>
                  <a:lnTo>
                    <a:pt x="1753456" y="876680"/>
                  </a:lnTo>
                  <a:lnTo>
                    <a:pt x="1752159" y="924781"/>
                  </a:lnTo>
                  <a:lnTo>
                    <a:pt x="1748312" y="972204"/>
                  </a:lnTo>
                  <a:lnTo>
                    <a:pt x="1741981" y="1018882"/>
                  </a:lnTo>
                  <a:lnTo>
                    <a:pt x="1733235" y="1064749"/>
                  </a:lnTo>
                  <a:lnTo>
                    <a:pt x="1722138" y="1109737"/>
                  </a:lnTo>
                  <a:lnTo>
                    <a:pt x="1708760" y="1153779"/>
                  </a:lnTo>
                  <a:lnTo>
                    <a:pt x="1693166" y="1196809"/>
                  </a:lnTo>
                  <a:lnTo>
                    <a:pt x="1675422" y="1238760"/>
                  </a:lnTo>
                  <a:lnTo>
                    <a:pt x="1655597" y="1279565"/>
                  </a:lnTo>
                  <a:lnTo>
                    <a:pt x="1633757" y="1319158"/>
                  </a:lnTo>
                  <a:lnTo>
                    <a:pt x="1609968" y="1357470"/>
                  </a:lnTo>
                  <a:lnTo>
                    <a:pt x="1584298" y="1394436"/>
                  </a:lnTo>
                  <a:lnTo>
                    <a:pt x="1556814" y="1429989"/>
                  </a:lnTo>
                  <a:lnTo>
                    <a:pt x="1527582" y="1464062"/>
                  </a:lnTo>
                  <a:lnTo>
                    <a:pt x="1496668" y="1496587"/>
                  </a:lnTo>
                  <a:lnTo>
                    <a:pt x="1464141" y="1527499"/>
                  </a:lnTo>
                  <a:lnTo>
                    <a:pt x="1430067" y="1556729"/>
                  </a:lnTo>
                  <a:lnTo>
                    <a:pt x="1394512" y="1584212"/>
                  </a:lnTo>
                  <a:lnTo>
                    <a:pt x="1357544" y="1609881"/>
                  </a:lnTo>
                  <a:lnTo>
                    <a:pt x="1319229" y="1633668"/>
                  </a:lnTo>
                  <a:lnTo>
                    <a:pt x="1279635" y="1655508"/>
                  </a:lnTo>
                  <a:lnTo>
                    <a:pt x="1238828" y="1675332"/>
                  </a:lnTo>
                  <a:lnTo>
                    <a:pt x="1196874" y="1693074"/>
                  </a:lnTo>
                  <a:lnTo>
                    <a:pt x="1153842" y="1708667"/>
                  </a:lnTo>
                  <a:lnTo>
                    <a:pt x="1109797" y="1722045"/>
                  </a:lnTo>
                  <a:lnTo>
                    <a:pt x="1064807" y="1733141"/>
                  </a:lnTo>
                  <a:lnTo>
                    <a:pt x="1018938" y="1741887"/>
                  </a:lnTo>
                  <a:lnTo>
                    <a:pt x="972257" y="1748217"/>
                  </a:lnTo>
                  <a:lnTo>
                    <a:pt x="924832" y="1752064"/>
                  </a:lnTo>
                  <a:lnTo>
                    <a:pt x="876728" y="1753361"/>
                  </a:lnTo>
                  <a:lnTo>
                    <a:pt x="828625" y="1752064"/>
                  </a:lnTo>
                  <a:lnTo>
                    <a:pt x="781199" y="1748217"/>
                  </a:lnTo>
                  <a:lnTo>
                    <a:pt x="734518" y="1741887"/>
                  </a:lnTo>
                  <a:lnTo>
                    <a:pt x="688650" y="1733140"/>
                  </a:lnTo>
                  <a:lnTo>
                    <a:pt x="643659" y="1722045"/>
                  </a:lnTo>
                  <a:lnTo>
                    <a:pt x="599614" y="1708667"/>
                  </a:lnTo>
                  <a:lnTo>
                    <a:pt x="556582" y="1693074"/>
                  </a:lnTo>
                  <a:lnTo>
                    <a:pt x="514629" y="1675332"/>
                  </a:lnTo>
                  <a:lnTo>
                    <a:pt x="473821" y="1655507"/>
                  </a:lnTo>
                  <a:lnTo>
                    <a:pt x="434227" y="1633668"/>
                  </a:lnTo>
                  <a:lnTo>
                    <a:pt x="395912" y="1609881"/>
                  </a:lnTo>
                  <a:lnTo>
                    <a:pt x="358944" y="1584213"/>
                  </a:lnTo>
                  <a:lnTo>
                    <a:pt x="323389" y="1556729"/>
                  </a:lnTo>
                  <a:lnTo>
                    <a:pt x="289315" y="1527499"/>
                  </a:lnTo>
                  <a:lnTo>
                    <a:pt x="256788" y="1496587"/>
                  </a:lnTo>
                  <a:lnTo>
                    <a:pt x="225874" y="1464062"/>
                  </a:lnTo>
                  <a:lnTo>
                    <a:pt x="196642" y="1429989"/>
                  </a:lnTo>
                  <a:lnTo>
                    <a:pt x="169158" y="1394437"/>
                  </a:lnTo>
                  <a:lnTo>
                    <a:pt x="143488" y="1357470"/>
                  </a:lnTo>
                  <a:lnTo>
                    <a:pt x="119699" y="1319158"/>
                  </a:lnTo>
                  <a:lnTo>
                    <a:pt x="97859" y="1279566"/>
                  </a:lnTo>
                  <a:lnTo>
                    <a:pt x="78033" y="1238760"/>
                  </a:lnTo>
                  <a:lnTo>
                    <a:pt x="60290" y="1196809"/>
                  </a:lnTo>
                  <a:lnTo>
                    <a:pt x="44696" y="1153779"/>
                  </a:lnTo>
                  <a:lnTo>
                    <a:pt x="31317" y="1109737"/>
                  </a:lnTo>
                  <a:lnTo>
                    <a:pt x="20221" y="1064749"/>
                  </a:lnTo>
                  <a:lnTo>
                    <a:pt x="11474" y="1018882"/>
                  </a:lnTo>
                  <a:lnTo>
                    <a:pt x="5144" y="972204"/>
                  </a:lnTo>
                  <a:lnTo>
                    <a:pt x="1297" y="924781"/>
                  </a:lnTo>
                  <a:lnTo>
                    <a:pt x="0" y="876680"/>
                  </a:lnTo>
                  <a:close/>
                </a:path>
              </a:pathLst>
            </a:custGeom>
            <a:ln w="57150">
              <a:solidFill>
                <a:srgbClr val="59AE93"/>
              </a:solidFill>
            </a:ln>
          </p:spPr>
          <p:txBody>
            <a:bodyPr wrap="square" lIns="0" tIns="0" rIns="0" bIns="0" rtlCol="0"/>
            <a:lstStyle/>
            <a:p/>
          </p:txBody>
        </p:sp>
        <p:sp>
          <p:nvSpPr>
            <p:cNvPr id="18" name="object 18"/>
            <p:cNvSpPr/>
            <p:nvPr/>
          </p:nvSpPr>
          <p:spPr>
            <a:xfrm>
              <a:off x="2123412" y="3346484"/>
              <a:ext cx="780415" cy="683260"/>
            </a:xfrm>
            <a:custGeom>
              <a:rect l="l" t="t" r="r" b="b"/>
              <a:pathLst>
                <a:path w="780414" h="683260">
                  <a:moveTo>
                    <a:pt x="390194" y="292626"/>
                  </a:moveTo>
                  <a:lnTo>
                    <a:pt x="0" y="195084"/>
                  </a:lnTo>
                  <a:lnTo>
                    <a:pt x="0" y="97542"/>
                  </a:lnTo>
                  <a:lnTo>
                    <a:pt x="390194" y="0"/>
                  </a:lnTo>
                  <a:lnTo>
                    <a:pt x="780337" y="97542"/>
                  </a:lnTo>
                  <a:lnTo>
                    <a:pt x="780337" y="195084"/>
                  </a:lnTo>
                  <a:lnTo>
                    <a:pt x="390194" y="292626"/>
                  </a:lnTo>
                  <a:close/>
                </a:path>
                <a:path w="780414" h="683260">
                  <a:moveTo>
                    <a:pt x="390194" y="487711"/>
                  </a:moveTo>
                  <a:lnTo>
                    <a:pt x="0" y="390168"/>
                  </a:lnTo>
                  <a:lnTo>
                    <a:pt x="0" y="292626"/>
                  </a:lnTo>
                  <a:lnTo>
                    <a:pt x="390194" y="390168"/>
                  </a:lnTo>
                  <a:lnTo>
                    <a:pt x="780337" y="390168"/>
                  </a:lnTo>
                  <a:lnTo>
                    <a:pt x="390194" y="487711"/>
                  </a:lnTo>
                  <a:close/>
                </a:path>
                <a:path w="780414" h="683260">
                  <a:moveTo>
                    <a:pt x="780337" y="390168"/>
                  </a:moveTo>
                  <a:lnTo>
                    <a:pt x="390194" y="390168"/>
                  </a:lnTo>
                  <a:lnTo>
                    <a:pt x="780337" y="292626"/>
                  </a:lnTo>
                  <a:lnTo>
                    <a:pt x="780337" y="390168"/>
                  </a:lnTo>
                  <a:close/>
                </a:path>
                <a:path w="780414" h="683260">
                  <a:moveTo>
                    <a:pt x="390194" y="682795"/>
                  </a:moveTo>
                  <a:lnTo>
                    <a:pt x="0" y="585253"/>
                  </a:lnTo>
                  <a:lnTo>
                    <a:pt x="0" y="487711"/>
                  </a:lnTo>
                  <a:lnTo>
                    <a:pt x="390194" y="585253"/>
                  </a:lnTo>
                  <a:lnTo>
                    <a:pt x="780337" y="585253"/>
                  </a:lnTo>
                  <a:lnTo>
                    <a:pt x="390194" y="682795"/>
                  </a:lnTo>
                  <a:close/>
                </a:path>
                <a:path w="780414" h="683260">
                  <a:moveTo>
                    <a:pt x="780337" y="585253"/>
                  </a:moveTo>
                  <a:lnTo>
                    <a:pt x="390194" y="585253"/>
                  </a:lnTo>
                  <a:lnTo>
                    <a:pt x="780337" y="487711"/>
                  </a:lnTo>
                  <a:lnTo>
                    <a:pt x="780337" y="585253"/>
                  </a:lnTo>
                  <a:close/>
                </a:path>
              </a:pathLst>
            </a:custGeom>
            <a:solidFill>
              <a:srgbClr val="59AE93"/>
            </a:solidFill>
          </p:spPr>
          <p:txBody>
            <a:bodyPr wrap="square" lIns="0" tIns="0" rIns="0" bIns="0" rtlCol="0"/>
            <a:lstStyle/>
            <a:p/>
          </p:txBody>
        </p:sp>
      </p:grpSp>
      <p:sp>
        <p:nvSpPr>
          <p:cNvPr id="19" name="object 19"/>
          <p:cNvSpPr txBox="1"/>
          <p:nvPr/>
        </p:nvSpPr>
        <p:spPr>
          <a:xfrm>
            <a:off x="4740469" y="5016601"/>
            <a:ext cx="495300" cy="482600"/>
          </a:xfrm>
          <a:prstGeom prst="rect">
            <a:avLst/>
          </a:prstGeom>
        </p:spPr>
        <p:txBody>
          <a:bodyPr vert="horz" wrap="square" lIns="0" tIns="12700" rIns="0" bIns="0" rtlCol="0">
            <a:spAutoFit/>
          </a:bodyPr>
          <a:lstStyle/>
          <a:p>
            <a:pPr marL="12700">
              <a:lnSpc>
                <a:spcPct val="100000"/>
              </a:lnSpc>
              <a:spcBef>
                <a:spcPts val="100"/>
              </a:spcBef>
            </a:pPr>
            <a:r>
              <a:rPr sz="3000" b="1" spc="-25">
                <a:solidFill>
                  <a:srgbClr val="FFFFFF"/>
                </a:solidFill>
                <a:latin typeface="微软雅黑"/>
                <a:cs typeface="微软雅黑"/>
              </a:rPr>
              <a:t>03</a:t>
            </a:r>
            <a:endParaRPr sz="3000">
              <a:latin typeface="微软雅黑"/>
              <a:cs typeface="微软雅黑"/>
            </a:endParaRPr>
          </a:p>
        </p:txBody>
      </p:sp>
      <p:sp>
        <p:nvSpPr>
          <p:cNvPr id="20" name="object 20"/>
          <p:cNvSpPr txBox="1"/>
          <p:nvPr/>
        </p:nvSpPr>
        <p:spPr>
          <a:xfrm>
            <a:off x="4740469" y="3455113"/>
            <a:ext cx="495300" cy="482600"/>
          </a:xfrm>
          <a:prstGeom prst="rect">
            <a:avLst/>
          </a:prstGeom>
        </p:spPr>
        <p:txBody>
          <a:bodyPr vert="horz" wrap="square" lIns="0" tIns="12700" rIns="0" bIns="0" rtlCol="0">
            <a:spAutoFit/>
          </a:bodyPr>
          <a:lstStyle/>
          <a:p>
            <a:pPr marL="12700">
              <a:lnSpc>
                <a:spcPct val="100000"/>
              </a:lnSpc>
              <a:spcBef>
                <a:spcPts val="100"/>
              </a:spcBef>
            </a:pPr>
            <a:r>
              <a:rPr sz="3000" b="1" spc="-25">
                <a:solidFill>
                  <a:srgbClr val="FFFFFF"/>
                </a:solidFill>
                <a:latin typeface="微软雅黑"/>
                <a:cs typeface="微软雅黑"/>
              </a:rPr>
              <a:t>02</a:t>
            </a:r>
            <a:endParaRPr sz="3000">
              <a:latin typeface="微软雅黑"/>
              <a:cs typeface="微软雅黑"/>
            </a:endParaRPr>
          </a:p>
        </p:txBody>
      </p:sp>
      <p:sp>
        <p:nvSpPr>
          <p:cNvPr id="21" name="object 21"/>
          <p:cNvSpPr txBox="1"/>
          <p:nvPr/>
        </p:nvSpPr>
        <p:spPr>
          <a:xfrm>
            <a:off x="6198764" y="1946448"/>
            <a:ext cx="3454400" cy="601980"/>
          </a:xfrm>
          <a:prstGeom prst="rect">
            <a:avLst/>
          </a:prstGeom>
        </p:spPr>
        <p:txBody>
          <a:bodyPr vert="horz" wrap="square" lIns="0" tIns="12700" rIns="0" bIns="0" rtlCol="0">
            <a:spAutoFit/>
          </a:bodyPr>
          <a:lstStyle/>
          <a:p>
            <a:pPr marL="1469390" marR="5080" indent="-1457325">
              <a:lnSpc>
                <a:spcPct val="140000"/>
              </a:lnSpc>
              <a:spcBef>
                <a:spcPts val="100"/>
              </a:spcBef>
            </a:pPr>
            <a:r>
              <a:rPr sz="1350" spc="-5">
                <a:solidFill>
                  <a:srgbClr val="000404"/>
                </a:solidFill>
                <a:latin typeface="微软雅黑"/>
                <a:cs typeface="微软雅黑"/>
              </a:rPr>
              <a:t>坚持以人为本，尊重群众意愿，保障群众合法</a:t>
            </a:r>
            <a:r>
              <a:rPr sz="1350" spc="-20">
                <a:solidFill>
                  <a:srgbClr val="000404"/>
                </a:solidFill>
                <a:latin typeface="微软雅黑"/>
                <a:cs typeface="微软雅黑"/>
              </a:rPr>
              <a:t>权益。</a:t>
            </a:r>
            <a:endParaRPr sz="1350">
              <a:latin typeface="微软雅黑"/>
              <a:cs typeface="微软雅黑"/>
            </a:endParaRPr>
          </a:p>
        </p:txBody>
      </p:sp>
      <p:sp>
        <p:nvSpPr>
          <p:cNvPr id="22" name="object 22"/>
          <p:cNvSpPr txBox="1"/>
          <p:nvPr/>
        </p:nvSpPr>
        <p:spPr>
          <a:xfrm>
            <a:off x="4746821" y="2019980"/>
            <a:ext cx="495300" cy="482600"/>
          </a:xfrm>
          <a:prstGeom prst="rect">
            <a:avLst/>
          </a:prstGeom>
        </p:spPr>
        <p:txBody>
          <a:bodyPr vert="horz" wrap="square" lIns="0" tIns="12700" rIns="0" bIns="0" rtlCol="0">
            <a:spAutoFit/>
          </a:bodyPr>
          <a:lstStyle/>
          <a:p>
            <a:pPr marL="12700">
              <a:lnSpc>
                <a:spcPct val="100000"/>
              </a:lnSpc>
              <a:spcBef>
                <a:spcPts val="100"/>
              </a:spcBef>
            </a:pPr>
            <a:r>
              <a:rPr sz="3000" b="1" spc="-25">
                <a:solidFill>
                  <a:srgbClr val="FFFFFF"/>
                </a:solidFill>
                <a:latin typeface="微软雅黑"/>
                <a:cs typeface="微软雅黑"/>
              </a:rPr>
              <a:t>01</a:t>
            </a:r>
            <a:endParaRPr sz="3000">
              <a:latin typeface="微软雅黑"/>
              <a:cs typeface="微软雅黑"/>
            </a:endParaRPr>
          </a:p>
        </p:txBody>
      </p:sp>
      <p:grpSp>
        <p:nvGrpSpPr>
          <p:cNvPr id="23" name="object 23"/>
          <p:cNvGrpSpPr/>
          <p:nvPr/>
        </p:nvGrpSpPr>
        <p:grpSpPr>
          <a:xfrm>
            <a:off x="454963" y="331167"/>
            <a:ext cx="515620" cy="440055"/>
            <a:chOff x="454963" y="331167"/>
            <a:chExt cx="515620" cy="440055"/>
          </a:xfrm>
        </p:grpSpPr>
        <p:pic>
          <p:nvPicPr>
            <p:cNvPr id="24" name="object 24"/>
            <p:cNvPicPr/>
            <p:nvPr/>
          </p:nvPicPr>
          <p:blipFill>
            <a:blip r:embed="rId2"/>
            <a:stretch>
              <a:fillRect/>
            </a:stretch>
          </p:blipFill>
          <p:spPr>
            <a:xfrm>
              <a:off x="454963" y="331167"/>
              <a:ext cx="84147" cy="84146"/>
            </a:xfrm>
            <a:prstGeom prst="rect">
              <a:avLst/>
            </a:prstGeom>
          </p:spPr>
        </p:pic>
        <p:pic>
          <p:nvPicPr>
            <p:cNvPr id="25" name="object 25"/>
            <p:cNvPicPr/>
            <p:nvPr/>
          </p:nvPicPr>
          <p:blipFill>
            <a:blip r:embed="rId3"/>
            <a:stretch>
              <a:fillRect/>
            </a:stretch>
          </p:blipFill>
          <p:spPr>
            <a:xfrm>
              <a:off x="575049" y="337742"/>
              <a:ext cx="78137" cy="78136"/>
            </a:xfrm>
            <a:prstGeom prst="rect">
              <a:avLst/>
            </a:prstGeom>
          </p:spPr>
        </p:pic>
        <p:pic>
          <p:nvPicPr>
            <p:cNvPr id="26" name="object 26"/>
            <p:cNvPicPr/>
            <p:nvPr/>
          </p:nvPicPr>
          <p:blipFill>
            <a:blip r:embed="rId4"/>
            <a:stretch>
              <a:fillRect/>
            </a:stretch>
          </p:blipFill>
          <p:spPr>
            <a:xfrm>
              <a:off x="689124" y="339459"/>
              <a:ext cx="74704" cy="74703"/>
            </a:xfrm>
            <a:prstGeom prst="rect">
              <a:avLst/>
            </a:prstGeom>
          </p:spPr>
        </p:pic>
        <p:pic>
          <p:nvPicPr>
            <p:cNvPr id="27" name="object 27"/>
            <p:cNvPicPr/>
            <p:nvPr/>
          </p:nvPicPr>
          <p:blipFill>
            <a:blip r:embed="rId5"/>
            <a:stretch>
              <a:fillRect/>
            </a:stretch>
          </p:blipFill>
          <p:spPr>
            <a:xfrm>
              <a:off x="799767" y="348429"/>
              <a:ext cx="69238" cy="69237"/>
            </a:xfrm>
            <a:prstGeom prst="rect">
              <a:avLst/>
            </a:prstGeom>
          </p:spPr>
        </p:pic>
        <p:pic>
          <p:nvPicPr>
            <p:cNvPr id="28" name="object 28"/>
            <p:cNvPicPr/>
            <p:nvPr/>
          </p:nvPicPr>
          <p:blipFill>
            <a:blip r:embed="rId6"/>
            <a:stretch>
              <a:fillRect/>
            </a:stretch>
          </p:blipFill>
          <p:spPr>
            <a:xfrm>
              <a:off x="904944" y="344296"/>
              <a:ext cx="65594" cy="65593"/>
            </a:xfrm>
            <a:prstGeom prst="rect">
              <a:avLst/>
            </a:prstGeom>
          </p:spPr>
        </p:pic>
        <p:pic>
          <p:nvPicPr>
            <p:cNvPr id="29" name="object 29"/>
            <p:cNvPicPr/>
            <p:nvPr/>
          </p:nvPicPr>
          <p:blipFill>
            <a:blip r:embed="rId7"/>
            <a:stretch>
              <a:fillRect/>
            </a:stretch>
          </p:blipFill>
          <p:spPr>
            <a:xfrm>
              <a:off x="454963" y="448941"/>
              <a:ext cx="84147" cy="84146"/>
            </a:xfrm>
            <a:prstGeom prst="rect">
              <a:avLst/>
            </a:prstGeom>
          </p:spPr>
        </p:pic>
        <p:pic>
          <p:nvPicPr>
            <p:cNvPr id="30" name="object 30"/>
            <p:cNvPicPr/>
            <p:nvPr/>
          </p:nvPicPr>
          <p:blipFill>
            <a:blip r:embed="rId3"/>
            <a:stretch>
              <a:fillRect/>
            </a:stretch>
          </p:blipFill>
          <p:spPr>
            <a:xfrm>
              <a:off x="575049" y="455516"/>
              <a:ext cx="78137" cy="78136"/>
            </a:xfrm>
            <a:prstGeom prst="rect">
              <a:avLst/>
            </a:prstGeom>
          </p:spPr>
        </p:pic>
        <p:pic>
          <p:nvPicPr>
            <p:cNvPr id="31" name="object 31"/>
            <p:cNvPicPr/>
            <p:nvPr/>
          </p:nvPicPr>
          <p:blipFill>
            <a:blip r:embed="rId4"/>
            <a:stretch>
              <a:fillRect/>
            </a:stretch>
          </p:blipFill>
          <p:spPr>
            <a:xfrm>
              <a:off x="689124" y="457232"/>
              <a:ext cx="74703" cy="74704"/>
            </a:xfrm>
            <a:prstGeom prst="rect">
              <a:avLst/>
            </a:prstGeom>
          </p:spPr>
        </p:pic>
        <p:pic>
          <p:nvPicPr>
            <p:cNvPr id="32" name="object 32"/>
            <p:cNvPicPr/>
            <p:nvPr/>
          </p:nvPicPr>
          <p:blipFill>
            <a:blip r:embed="rId8"/>
            <a:stretch>
              <a:fillRect/>
            </a:stretch>
          </p:blipFill>
          <p:spPr>
            <a:xfrm>
              <a:off x="799767" y="466202"/>
              <a:ext cx="69237" cy="69237"/>
            </a:xfrm>
            <a:prstGeom prst="rect">
              <a:avLst/>
            </a:prstGeom>
          </p:spPr>
        </p:pic>
        <p:pic>
          <p:nvPicPr>
            <p:cNvPr id="33" name="object 33"/>
            <p:cNvPicPr/>
            <p:nvPr/>
          </p:nvPicPr>
          <p:blipFill>
            <a:blip r:embed="rId6"/>
            <a:stretch>
              <a:fillRect/>
            </a:stretch>
          </p:blipFill>
          <p:spPr>
            <a:xfrm>
              <a:off x="904944" y="462069"/>
              <a:ext cx="65594" cy="65594"/>
            </a:xfrm>
            <a:prstGeom prst="rect">
              <a:avLst/>
            </a:prstGeom>
          </p:spPr>
        </p:pic>
        <p:pic>
          <p:nvPicPr>
            <p:cNvPr id="34" name="object 34"/>
            <p:cNvPicPr/>
            <p:nvPr/>
          </p:nvPicPr>
          <p:blipFill>
            <a:blip r:embed="rId7"/>
            <a:stretch>
              <a:fillRect/>
            </a:stretch>
          </p:blipFill>
          <p:spPr>
            <a:xfrm>
              <a:off x="454963" y="566714"/>
              <a:ext cx="84147" cy="84146"/>
            </a:xfrm>
            <a:prstGeom prst="rect">
              <a:avLst/>
            </a:prstGeom>
          </p:spPr>
        </p:pic>
        <p:pic>
          <p:nvPicPr>
            <p:cNvPr id="35" name="object 35"/>
            <p:cNvPicPr/>
            <p:nvPr/>
          </p:nvPicPr>
          <p:blipFill>
            <a:blip r:embed="rId9"/>
            <a:stretch>
              <a:fillRect/>
            </a:stretch>
          </p:blipFill>
          <p:spPr>
            <a:xfrm>
              <a:off x="575049" y="573290"/>
              <a:ext cx="78137" cy="78136"/>
            </a:xfrm>
            <a:prstGeom prst="rect">
              <a:avLst/>
            </a:prstGeom>
          </p:spPr>
        </p:pic>
        <p:pic>
          <p:nvPicPr>
            <p:cNvPr id="36" name="object 36"/>
            <p:cNvPicPr/>
            <p:nvPr/>
          </p:nvPicPr>
          <p:blipFill>
            <a:blip r:embed="rId10"/>
            <a:stretch>
              <a:fillRect/>
            </a:stretch>
          </p:blipFill>
          <p:spPr>
            <a:xfrm>
              <a:off x="689124" y="575006"/>
              <a:ext cx="74703" cy="74704"/>
            </a:xfrm>
            <a:prstGeom prst="rect">
              <a:avLst/>
            </a:prstGeom>
          </p:spPr>
        </p:pic>
        <p:pic>
          <p:nvPicPr>
            <p:cNvPr id="37" name="object 37"/>
            <p:cNvPicPr/>
            <p:nvPr/>
          </p:nvPicPr>
          <p:blipFill>
            <a:blip r:embed="rId8"/>
            <a:stretch>
              <a:fillRect/>
            </a:stretch>
          </p:blipFill>
          <p:spPr>
            <a:xfrm>
              <a:off x="799767" y="583976"/>
              <a:ext cx="69237" cy="69237"/>
            </a:xfrm>
            <a:prstGeom prst="rect">
              <a:avLst/>
            </a:prstGeom>
          </p:spPr>
        </p:pic>
        <p:pic>
          <p:nvPicPr>
            <p:cNvPr id="38" name="object 38"/>
            <p:cNvPicPr/>
            <p:nvPr/>
          </p:nvPicPr>
          <p:blipFill>
            <a:blip r:embed="rId6"/>
            <a:stretch>
              <a:fillRect/>
            </a:stretch>
          </p:blipFill>
          <p:spPr>
            <a:xfrm>
              <a:off x="904944" y="579843"/>
              <a:ext cx="65594" cy="65594"/>
            </a:xfrm>
            <a:prstGeom prst="rect">
              <a:avLst/>
            </a:prstGeom>
          </p:spPr>
        </p:pic>
        <p:pic>
          <p:nvPicPr>
            <p:cNvPr id="39" name="object 39"/>
            <p:cNvPicPr/>
            <p:nvPr/>
          </p:nvPicPr>
          <p:blipFill>
            <a:blip r:embed="rId2"/>
            <a:stretch>
              <a:fillRect/>
            </a:stretch>
          </p:blipFill>
          <p:spPr>
            <a:xfrm>
              <a:off x="454963" y="684488"/>
              <a:ext cx="84147" cy="84146"/>
            </a:xfrm>
            <a:prstGeom prst="rect">
              <a:avLst/>
            </a:prstGeom>
          </p:spPr>
        </p:pic>
        <p:pic>
          <p:nvPicPr>
            <p:cNvPr id="40" name="object 40"/>
            <p:cNvPicPr/>
            <p:nvPr/>
          </p:nvPicPr>
          <p:blipFill>
            <a:blip r:embed="rId9"/>
            <a:stretch>
              <a:fillRect/>
            </a:stretch>
          </p:blipFill>
          <p:spPr>
            <a:xfrm>
              <a:off x="575049" y="691063"/>
              <a:ext cx="78137" cy="78136"/>
            </a:xfrm>
            <a:prstGeom prst="rect">
              <a:avLst/>
            </a:prstGeom>
          </p:spPr>
        </p:pic>
        <p:pic>
          <p:nvPicPr>
            <p:cNvPr id="41" name="object 41"/>
            <p:cNvPicPr/>
            <p:nvPr/>
          </p:nvPicPr>
          <p:blipFill>
            <a:blip r:embed="rId4"/>
            <a:stretch>
              <a:fillRect/>
            </a:stretch>
          </p:blipFill>
          <p:spPr>
            <a:xfrm>
              <a:off x="689124" y="692780"/>
              <a:ext cx="74703" cy="74704"/>
            </a:xfrm>
            <a:prstGeom prst="rect">
              <a:avLst/>
            </a:prstGeom>
          </p:spPr>
        </p:pic>
        <p:pic>
          <p:nvPicPr>
            <p:cNvPr id="42" name="object 42"/>
            <p:cNvPicPr/>
            <p:nvPr/>
          </p:nvPicPr>
          <p:blipFill>
            <a:blip r:embed="rId5"/>
            <a:stretch>
              <a:fillRect/>
            </a:stretch>
          </p:blipFill>
          <p:spPr>
            <a:xfrm>
              <a:off x="799767" y="701750"/>
              <a:ext cx="69237" cy="69237"/>
            </a:xfrm>
            <a:prstGeom prst="rect">
              <a:avLst/>
            </a:prstGeom>
          </p:spPr>
        </p:pic>
        <p:pic>
          <p:nvPicPr>
            <p:cNvPr id="43" name="object 43"/>
            <p:cNvPicPr/>
            <p:nvPr/>
          </p:nvPicPr>
          <p:blipFill>
            <a:blip r:embed="rId6"/>
            <a:stretch>
              <a:fillRect/>
            </a:stretch>
          </p:blipFill>
          <p:spPr>
            <a:xfrm>
              <a:off x="904944" y="697617"/>
              <a:ext cx="65594" cy="65594"/>
            </a:xfrm>
            <a:prstGeom prst="rect">
              <a:avLst/>
            </a:prstGeom>
          </p:spPr>
        </p:pic>
      </p:grpSp>
      <p:sp>
        <p:nvSpPr>
          <p:cNvPr id="44" name="object 44"/>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计划生育工作原则</a:t>
            </a:r>
          </a:p>
        </p:txBody>
      </p:sp>
      <p:sp>
        <p:nvSpPr>
          <p:cNvPr id="45" name="object 45"/>
          <p:cNvSpPr txBox="1"/>
          <p:nvPr/>
        </p:nvSpPr>
        <p:spPr>
          <a:xfrm>
            <a:off x="6370213" y="5193390"/>
            <a:ext cx="3111500" cy="231140"/>
          </a:xfrm>
          <a:prstGeom prst="rect">
            <a:avLst/>
          </a:prstGeom>
        </p:spPr>
        <p:txBody>
          <a:bodyPr vert="horz" wrap="square" lIns="0" tIns="12700" rIns="0" bIns="0" rtlCol="0">
            <a:spAutoFit/>
          </a:bodyPr>
          <a:lstStyle/>
          <a:p>
            <a:pPr marL="12700">
              <a:lnSpc>
                <a:spcPct val="100000"/>
              </a:lnSpc>
              <a:spcBef>
                <a:spcPts val="100"/>
              </a:spcBef>
            </a:pPr>
            <a:r>
              <a:rPr sz="1350" spc="-5">
                <a:solidFill>
                  <a:srgbClr val="000404"/>
                </a:solidFill>
                <a:latin typeface="微软雅黑"/>
                <a:cs typeface="微软雅黑"/>
              </a:rPr>
              <a:t>倡导婚育新风，促进人口长期均衡发展。</a:t>
            </a:r>
            <a:endParaRPr sz="1350">
              <a:latin typeface="微软雅黑"/>
              <a:cs typeface="微软雅黑"/>
            </a:endParaRPr>
          </a:p>
        </p:txBody>
      </p:sp>
      <p:sp>
        <p:nvSpPr>
          <p:cNvPr id="46" name="object 46"/>
          <p:cNvSpPr txBox="1"/>
          <p:nvPr/>
        </p:nvSpPr>
        <p:spPr>
          <a:xfrm>
            <a:off x="6113039" y="3672642"/>
            <a:ext cx="3625850" cy="231140"/>
          </a:xfrm>
          <a:prstGeom prst="rect">
            <a:avLst/>
          </a:prstGeom>
        </p:spPr>
        <p:txBody>
          <a:bodyPr vert="horz" wrap="square" lIns="0" tIns="12700" rIns="0" bIns="0" rtlCol="0">
            <a:spAutoFit/>
          </a:bodyPr>
          <a:lstStyle/>
          <a:p>
            <a:pPr marL="12700">
              <a:lnSpc>
                <a:spcPct val="100000"/>
              </a:lnSpc>
              <a:spcBef>
                <a:spcPts val="100"/>
              </a:spcBef>
            </a:pPr>
            <a:r>
              <a:rPr sz="1350" spc="-5">
                <a:solidFill>
                  <a:srgbClr val="000404"/>
                </a:solidFill>
                <a:latin typeface="微软雅黑"/>
                <a:cs typeface="微软雅黑"/>
              </a:rPr>
              <a:t>优化服务管理，提高工作效能，方便群众办事。</a:t>
            </a:r>
            <a:endParaRPr sz="135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16075" y="2735726"/>
            <a:ext cx="1339850" cy="1305560"/>
          </a:xfrm>
          <a:prstGeom prst="rect">
            <a:avLst/>
          </a:prstGeom>
        </p:spPr>
        <p:txBody>
          <a:bodyPr vert="horz" wrap="square" lIns="0" tIns="12700" rIns="0" bIns="0" rtlCol="0">
            <a:spAutoFit/>
          </a:bodyPr>
          <a:lstStyle/>
          <a:p>
            <a:pPr marL="12700">
              <a:lnSpc>
                <a:spcPct val="100000"/>
              </a:lnSpc>
              <a:spcBef>
                <a:spcPts val="100"/>
              </a:spcBef>
            </a:pPr>
            <a:r>
              <a:rPr sz="8400" spc="-25">
                <a:solidFill>
                  <a:srgbClr val="FFFFFF"/>
                </a:solidFill>
              </a:rPr>
              <a:t>02</a:t>
            </a:r>
            <a:endParaRPr sz="8400"/>
          </a:p>
        </p:txBody>
      </p:sp>
      <p:sp>
        <p:nvSpPr>
          <p:cNvPr id="3" name="object 3"/>
          <p:cNvSpPr txBox="1"/>
          <p:nvPr/>
        </p:nvSpPr>
        <p:spPr>
          <a:xfrm>
            <a:off x="4469892" y="2969331"/>
            <a:ext cx="6883400" cy="1671320"/>
          </a:xfrm>
          <a:prstGeom prst="rect">
            <a:avLst/>
          </a:prstGeom>
        </p:spPr>
        <p:txBody>
          <a:bodyPr vert="horz" wrap="square" lIns="0" tIns="12700" rIns="0" bIns="0" rtlCol="0">
            <a:spAutoFit/>
          </a:bodyPr>
          <a:lstStyle/>
          <a:p>
            <a:pPr marL="12700" marR="5080">
              <a:lnSpc>
                <a:spcPct val="120000"/>
              </a:lnSpc>
              <a:spcBef>
                <a:spcPts val="100"/>
              </a:spcBef>
            </a:pPr>
            <a:r>
              <a:rPr sz="4500" b="1" spc="-5">
                <a:solidFill>
                  <a:srgbClr val="59AE93"/>
                </a:solidFill>
                <a:latin typeface="微软雅黑"/>
                <a:cs typeface="微软雅黑"/>
              </a:rPr>
              <a:t>乡镇干部在计划生育工作中</a:t>
            </a:r>
            <a:r>
              <a:rPr sz="4500" b="1" spc="-20">
                <a:solidFill>
                  <a:srgbClr val="59AE93"/>
                </a:solidFill>
                <a:latin typeface="微软雅黑"/>
                <a:cs typeface="微软雅黑"/>
              </a:rPr>
              <a:t>的职责</a:t>
            </a:r>
            <a:endParaRPr sz="45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144358" y="2287765"/>
            <a:ext cx="3891915" cy="152400"/>
          </a:xfrm>
          <a:custGeom>
            <a:rect l="l" t="t" r="r" b="b"/>
            <a:pathLst>
              <a:path w="3891915" h="152400">
                <a:moveTo>
                  <a:pt x="3891699" y="50800"/>
                </a:moveTo>
                <a:lnTo>
                  <a:pt x="147269" y="50800"/>
                </a:lnTo>
                <a:lnTo>
                  <a:pt x="146405" y="46545"/>
                </a:lnTo>
                <a:lnTo>
                  <a:pt x="130073" y="22326"/>
                </a:lnTo>
                <a:lnTo>
                  <a:pt x="105854" y="5994"/>
                </a:lnTo>
                <a:lnTo>
                  <a:pt x="76200" y="0"/>
                </a:lnTo>
                <a:lnTo>
                  <a:pt x="46532" y="5994"/>
                </a:lnTo>
                <a:lnTo>
                  <a:pt x="22313" y="22326"/>
                </a:lnTo>
                <a:lnTo>
                  <a:pt x="5981" y="46545"/>
                </a:lnTo>
                <a:lnTo>
                  <a:pt x="0" y="76200"/>
                </a:lnTo>
                <a:lnTo>
                  <a:pt x="5981" y="105867"/>
                </a:lnTo>
                <a:lnTo>
                  <a:pt x="22313" y="130086"/>
                </a:lnTo>
                <a:lnTo>
                  <a:pt x="46532" y="146418"/>
                </a:lnTo>
                <a:lnTo>
                  <a:pt x="76200" y="152400"/>
                </a:lnTo>
                <a:lnTo>
                  <a:pt x="105854" y="146418"/>
                </a:lnTo>
                <a:lnTo>
                  <a:pt x="130073" y="130086"/>
                </a:lnTo>
                <a:lnTo>
                  <a:pt x="146405" y="105867"/>
                </a:lnTo>
                <a:lnTo>
                  <a:pt x="147269" y="101600"/>
                </a:lnTo>
                <a:lnTo>
                  <a:pt x="3891699" y="101600"/>
                </a:lnTo>
                <a:lnTo>
                  <a:pt x="3891699" y="76200"/>
                </a:lnTo>
                <a:lnTo>
                  <a:pt x="3891699" y="50800"/>
                </a:lnTo>
                <a:close/>
              </a:path>
            </a:pathLst>
          </a:custGeom>
          <a:solidFill>
            <a:srgbClr val="87D295"/>
          </a:solidFill>
        </p:spPr>
        <p:txBody>
          <a:bodyPr wrap="square" lIns="0" tIns="0" rIns="0" bIns="0" rtlCol="0"/>
          <a:lstStyle/>
          <a:p/>
        </p:txBody>
      </p:sp>
      <p:grpSp>
        <p:nvGrpSpPr>
          <p:cNvPr id="3" name="object 3"/>
          <p:cNvGrpSpPr/>
          <p:nvPr/>
        </p:nvGrpSpPr>
        <p:grpSpPr>
          <a:xfrm>
            <a:off x="1882845" y="3499160"/>
            <a:ext cx="3131820" cy="50800"/>
            <a:chOff x="1882845" y="3499160"/>
            <a:chExt cx="3131820" cy="50800"/>
          </a:xfrm>
        </p:grpSpPr>
        <p:sp>
          <p:nvSpPr>
            <p:cNvPr id="4" name="object 4"/>
            <p:cNvSpPr/>
            <p:nvPr/>
          </p:nvSpPr>
          <p:spPr>
            <a:xfrm>
              <a:off x="1882845" y="3524560"/>
              <a:ext cx="3131820" cy="0"/>
            </a:xfrm>
            <a:custGeom>
              <a:rect l="l" t="t" r="r" b="b"/>
              <a:pathLst>
                <a:path w="3131820">
                  <a:moveTo>
                    <a:pt x="3131591" y="0"/>
                  </a:moveTo>
                  <a:lnTo>
                    <a:pt x="0" y="0"/>
                  </a:lnTo>
                </a:path>
              </a:pathLst>
            </a:custGeom>
            <a:solidFill>
              <a:srgbClr val="87D295"/>
            </a:solidFill>
          </p:spPr>
          <p:txBody>
            <a:bodyPr wrap="square" lIns="0" tIns="0" rIns="0" bIns="0" rtlCol="0"/>
            <a:lstStyle/>
            <a:p/>
          </p:txBody>
        </p:sp>
        <p:sp>
          <p:nvSpPr>
            <p:cNvPr id="5" name="object 5"/>
            <p:cNvSpPr/>
            <p:nvPr/>
          </p:nvSpPr>
          <p:spPr>
            <a:xfrm>
              <a:off x="1882845" y="3524560"/>
              <a:ext cx="3131820" cy="0"/>
            </a:xfrm>
            <a:custGeom>
              <a:rect l="l" t="t" r="r" b="b"/>
              <a:pathLst>
                <a:path w="3131820">
                  <a:moveTo>
                    <a:pt x="0" y="0"/>
                  </a:moveTo>
                  <a:lnTo>
                    <a:pt x="3131591" y="0"/>
                  </a:lnTo>
                </a:path>
              </a:pathLst>
            </a:custGeom>
            <a:ln w="50800">
              <a:solidFill>
                <a:srgbClr val="87D295"/>
              </a:solidFill>
            </a:ln>
          </p:spPr>
          <p:txBody>
            <a:bodyPr wrap="square" lIns="0" tIns="0" rIns="0" bIns="0" rtlCol="0"/>
            <a:lstStyle/>
            <a:p/>
          </p:txBody>
        </p:sp>
      </p:grpSp>
      <p:sp>
        <p:nvSpPr>
          <p:cNvPr id="6" name="object 6"/>
          <p:cNvSpPr/>
          <p:nvPr/>
        </p:nvSpPr>
        <p:spPr>
          <a:xfrm>
            <a:off x="1857438" y="4608969"/>
            <a:ext cx="3996054" cy="152400"/>
          </a:xfrm>
          <a:custGeom>
            <a:rect l="l" t="t" r="r" b="b"/>
            <a:pathLst>
              <a:path w="3996054" h="152400">
                <a:moveTo>
                  <a:pt x="3995483" y="76200"/>
                </a:moveTo>
                <a:lnTo>
                  <a:pt x="3944683" y="50800"/>
                </a:lnTo>
                <a:lnTo>
                  <a:pt x="3843083" y="0"/>
                </a:lnTo>
                <a:lnTo>
                  <a:pt x="3843083" y="50800"/>
                </a:lnTo>
                <a:lnTo>
                  <a:pt x="0" y="50800"/>
                </a:lnTo>
                <a:lnTo>
                  <a:pt x="0" y="76200"/>
                </a:lnTo>
                <a:lnTo>
                  <a:pt x="0" y="101600"/>
                </a:lnTo>
                <a:lnTo>
                  <a:pt x="3843083" y="101600"/>
                </a:lnTo>
                <a:lnTo>
                  <a:pt x="3843083" y="152400"/>
                </a:lnTo>
                <a:lnTo>
                  <a:pt x="3944683" y="101600"/>
                </a:lnTo>
                <a:lnTo>
                  <a:pt x="3995483" y="76200"/>
                </a:lnTo>
                <a:close/>
              </a:path>
            </a:pathLst>
          </a:custGeom>
          <a:solidFill>
            <a:srgbClr val="87D295"/>
          </a:solidFill>
        </p:spPr>
        <p:txBody>
          <a:bodyPr wrap="square" lIns="0" tIns="0" rIns="0" bIns="0" rtlCol="0"/>
          <a:lstStyle/>
          <a:p/>
        </p:txBody>
      </p:sp>
      <p:pic>
        <p:nvPicPr>
          <p:cNvPr id="7" name="object 7"/>
          <p:cNvPicPr/>
          <p:nvPr/>
        </p:nvPicPr>
        <p:blipFill>
          <a:blip r:embed="rId2"/>
          <a:stretch>
            <a:fillRect/>
          </a:stretch>
        </p:blipFill>
        <p:spPr>
          <a:xfrm>
            <a:off x="1896039" y="2255212"/>
            <a:ext cx="178021" cy="192100"/>
          </a:xfrm>
          <a:prstGeom prst="rect">
            <a:avLst/>
          </a:prstGeom>
        </p:spPr>
      </p:pic>
      <p:sp>
        <p:nvSpPr>
          <p:cNvPr id="8" name="object 8"/>
          <p:cNvSpPr/>
          <p:nvPr/>
        </p:nvSpPr>
        <p:spPr>
          <a:xfrm>
            <a:off x="1373031" y="2194562"/>
            <a:ext cx="319405" cy="319405"/>
          </a:xfrm>
          <a:custGeom>
            <a:rect l="l" t="t" r="r" b="b"/>
            <a:pathLst>
              <a:path w="319405" h="319405">
                <a:moveTo>
                  <a:pt x="319220" y="159631"/>
                </a:moveTo>
                <a:lnTo>
                  <a:pt x="0" y="159631"/>
                </a:lnTo>
                <a:lnTo>
                  <a:pt x="8137" y="109175"/>
                </a:lnTo>
                <a:lnTo>
                  <a:pt x="30796" y="65354"/>
                </a:lnTo>
                <a:lnTo>
                  <a:pt x="65347" y="30799"/>
                </a:lnTo>
                <a:lnTo>
                  <a:pt x="109163" y="8138"/>
                </a:lnTo>
                <a:lnTo>
                  <a:pt x="159610" y="0"/>
                </a:lnTo>
                <a:lnTo>
                  <a:pt x="210060" y="8138"/>
                </a:lnTo>
                <a:lnTo>
                  <a:pt x="253874" y="30799"/>
                </a:lnTo>
                <a:lnTo>
                  <a:pt x="288425" y="65355"/>
                </a:lnTo>
                <a:lnTo>
                  <a:pt x="311084" y="109175"/>
                </a:lnTo>
                <a:lnTo>
                  <a:pt x="319220" y="159631"/>
                </a:lnTo>
                <a:close/>
              </a:path>
              <a:path w="319405" h="319405">
                <a:moveTo>
                  <a:pt x="159610" y="319262"/>
                </a:moveTo>
                <a:lnTo>
                  <a:pt x="109161" y="311124"/>
                </a:lnTo>
                <a:lnTo>
                  <a:pt x="65346" y="288462"/>
                </a:lnTo>
                <a:lnTo>
                  <a:pt x="30795" y="253907"/>
                </a:lnTo>
                <a:lnTo>
                  <a:pt x="8137" y="210086"/>
                </a:lnTo>
                <a:lnTo>
                  <a:pt x="0" y="159630"/>
                </a:lnTo>
                <a:lnTo>
                  <a:pt x="319220" y="159631"/>
                </a:lnTo>
                <a:lnTo>
                  <a:pt x="311083" y="210087"/>
                </a:lnTo>
                <a:lnTo>
                  <a:pt x="288425" y="253907"/>
                </a:lnTo>
                <a:lnTo>
                  <a:pt x="253874" y="288463"/>
                </a:lnTo>
                <a:lnTo>
                  <a:pt x="210059" y="311124"/>
                </a:lnTo>
                <a:lnTo>
                  <a:pt x="159610" y="319262"/>
                </a:lnTo>
                <a:close/>
              </a:path>
            </a:pathLst>
          </a:custGeom>
          <a:solidFill>
            <a:srgbClr val="59AE93"/>
          </a:solidFill>
        </p:spPr>
        <p:txBody>
          <a:bodyPr wrap="square" lIns="0" tIns="0" rIns="0" bIns="0" rtlCol="0"/>
          <a:lstStyle/>
          <a:p/>
        </p:txBody>
      </p:sp>
      <p:sp>
        <p:nvSpPr>
          <p:cNvPr id="9" name="object 9"/>
          <p:cNvSpPr txBox="1"/>
          <p:nvPr/>
        </p:nvSpPr>
        <p:spPr>
          <a:xfrm>
            <a:off x="1457325" y="2211942"/>
            <a:ext cx="151130" cy="269240"/>
          </a:xfrm>
          <a:prstGeom prst="rect">
            <a:avLst/>
          </a:prstGeom>
        </p:spPr>
        <p:txBody>
          <a:bodyPr vert="horz" wrap="square" lIns="0" tIns="12700" rIns="0" bIns="0" rtlCol="0">
            <a:spAutoFit/>
          </a:bodyPr>
          <a:lstStyle/>
          <a:p>
            <a:pPr marL="12700">
              <a:lnSpc>
                <a:spcPct val="100000"/>
              </a:lnSpc>
              <a:spcBef>
                <a:spcPts val="100"/>
              </a:spcBef>
            </a:pPr>
            <a:r>
              <a:rPr sz="1600" b="1">
                <a:solidFill>
                  <a:srgbClr val="FFFFFF"/>
                </a:solidFill>
                <a:latin typeface="微软雅黑"/>
                <a:cs typeface="微软雅黑"/>
              </a:rPr>
              <a:t>1</a:t>
            </a:r>
            <a:endParaRPr sz="1600">
              <a:latin typeface="微软雅黑"/>
              <a:cs typeface="微软雅黑"/>
            </a:endParaRPr>
          </a:p>
        </p:txBody>
      </p:sp>
      <p:sp>
        <p:nvSpPr>
          <p:cNvPr id="10" name="object 10"/>
          <p:cNvSpPr/>
          <p:nvPr/>
        </p:nvSpPr>
        <p:spPr>
          <a:xfrm>
            <a:off x="4657058" y="3366978"/>
            <a:ext cx="319405" cy="319405"/>
          </a:xfrm>
          <a:custGeom>
            <a:rect l="l" t="t" r="r" b="b"/>
            <a:pathLst>
              <a:path w="319404" h="319404">
                <a:moveTo>
                  <a:pt x="319221" y="159632"/>
                </a:moveTo>
                <a:lnTo>
                  <a:pt x="0" y="159632"/>
                </a:lnTo>
                <a:lnTo>
                  <a:pt x="8137" y="109175"/>
                </a:lnTo>
                <a:lnTo>
                  <a:pt x="30796" y="65355"/>
                </a:lnTo>
                <a:lnTo>
                  <a:pt x="65347" y="30799"/>
                </a:lnTo>
                <a:lnTo>
                  <a:pt x="109164" y="8138"/>
                </a:lnTo>
                <a:lnTo>
                  <a:pt x="159610" y="0"/>
                </a:lnTo>
                <a:lnTo>
                  <a:pt x="210060" y="8138"/>
                </a:lnTo>
                <a:lnTo>
                  <a:pt x="253874" y="30800"/>
                </a:lnTo>
                <a:lnTo>
                  <a:pt x="288425" y="65355"/>
                </a:lnTo>
                <a:lnTo>
                  <a:pt x="311084" y="109176"/>
                </a:lnTo>
                <a:lnTo>
                  <a:pt x="319221" y="159632"/>
                </a:lnTo>
                <a:close/>
              </a:path>
              <a:path w="319404" h="319404">
                <a:moveTo>
                  <a:pt x="159610" y="319263"/>
                </a:moveTo>
                <a:lnTo>
                  <a:pt x="109161" y="311124"/>
                </a:lnTo>
                <a:lnTo>
                  <a:pt x="65346" y="288463"/>
                </a:lnTo>
                <a:lnTo>
                  <a:pt x="30795" y="253907"/>
                </a:lnTo>
                <a:lnTo>
                  <a:pt x="8137" y="210087"/>
                </a:lnTo>
                <a:lnTo>
                  <a:pt x="0" y="159631"/>
                </a:lnTo>
                <a:lnTo>
                  <a:pt x="319221" y="159632"/>
                </a:lnTo>
                <a:lnTo>
                  <a:pt x="311083" y="210087"/>
                </a:lnTo>
                <a:lnTo>
                  <a:pt x="288425" y="253907"/>
                </a:lnTo>
                <a:lnTo>
                  <a:pt x="253874" y="288463"/>
                </a:lnTo>
                <a:lnTo>
                  <a:pt x="210059" y="311124"/>
                </a:lnTo>
                <a:lnTo>
                  <a:pt x="159610" y="319263"/>
                </a:lnTo>
                <a:close/>
              </a:path>
            </a:pathLst>
          </a:custGeom>
          <a:solidFill>
            <a:srgbClr val="41856F"/>
          </a:solidFill>
        </p:spPr>
        <p:txBody>
          <a:bodyPr wrap="square" lIns="0" tIns="0" rIns="0" bIns="0" rtlCol="0"/>
          <a:lstStyle/>
          <a:p/>
        </p:txBody>
      </p:sp>
      <p:sp>
        <p:nvSpPr>
          <p:cNvPr id="11" name="object 11"/>
          <p:cNvSpPr txBox="1"/>
          <p:nvPr/>
        </p:nvSpPr>
        <p:spPr>
          <a:xfrm>
            <a:off x="4741352" y="3384358"/>
            <a:ext cx="151130" cy="269240"/>
          </a:xfrm>
          <a:prstGeom prst="rect">
            <a:avLst/>
          </a:prstGeom>
        </p:spPr>
        <p:txBody>
          <a:bodyPr vert="horz" wrap="square" lIns="0" tIns="12700" rIns="0" bIns="0" rtlCol="0">
            <a:spAutoFit/>
          </a:bodyPr>
          <a:lstStyle/>
          <a:p>
            <a:pPr marL="12700">
              <a:lnSpc>
                <a:spcPct val="100000"/>
              </a:lnSpc>
              <a:spcBef>
                <a:spcPts val="100"/>
              </a:spcBef>
            </a:pPr>
            <a:r>
              <a:rPr sz="1600" b="1">
                <a:solidFill>
                  <a:srgbClr val="FFFFFF"/>
                </a:solidFill>
                <a:latin typeface="微软雅黑"/>
                <a:cs typeface="微软雅黑"/>
              </a:rPr>
              <a:t>2</a:t>
            </a:r>
            <a:endParaRPr sz="1600">
              <a:latin typeface="微软雅黑"/>
              <a:cs typeface="微软雅黑"/>
            </a:endParaRPr>
          </a:p>
        </p:txBody>
      </p:sp>
      <p:sp>
        <p:nvSpPr>
          <p:cNvPr id="12" name="object 12"/>
          <p:cNvSpPr/>
          <p:nvPr/>
        </p:nvSpPr>
        <p:spPr>
          <a:xfrm>
            <a:off x="1828489" y="4516737"/>
            <a:ext cx="319405" cy="319405"/>
          </a:xfrm>
          <a:custGeom>
            <a:rect l="l" t="t" r="r" b="b"/>
            <a:pathLst>
              <a:path w="319405" h="319404">
                <a:moveTo>
                  <a:pt x="319220" y="159632"/>
                </a:moveTo>
                <a:lnTo>
                  <a:pt x="0" y="159632"/>
                </a:lnTo>
                <a:lnTo>
                  <a:pt x="8137" y="109175"/>
                </a:lnTo>
                <a:lnTo>
                  <a:pt x="30796" y="65355"/>
                </a:lnTo>
                <a:lnTo>
                  <a:pt x="65347" y="30799"/>
                </a:lnTo>
                <a:lnTo>
                  <a:pt x="109164" y="8138"/>
                </a:lnTo>
                <a:lnTo>
                  <a:pt x="159610" y="0"/>
                </a:lnTo>
                <a:lnTo>
                  <a:pt x="210060" y="8138"/>
                </a:lnTo>
                <a:lnTo>
                  <a:pt x="253874" y="30800"/>
                </a:lnTo>
                <a:lnTo>
                  <a:pt x="288425" y="65355"/>
                </a:lnTo>
                <a:lnTo>
                  <a:pt x="311083" y="109176"/>
                </a:lnTo>
                <a:lnTo>
                  <a:pt x="319220" y="159632"/>
                </a:lnTo>
                <a:close/>
              </a:path>
              <a:path w="319405" h="319404">
                <a:moveTo>
                  <a:pt x="159610" y="319263"/>
                </a:moveTo>
                <a:lnTo>
                  <a:pt x="109161" y="311124"/>
                </a:lnTo>
                <a:lnTo>
                  <a:pt x="65346" y="288463"/>
                </a:lnTo>
                <a:lnTo>
                  <a:pt x="30795" y="253907"/>
                </a:lnTo>
                <a:lnTo>
                  <a:pt x="8137" y="210087"/>
                </a:lnTo>
                <a:lnTo>
                  <a:pt x="0" y="159631"/>
                </a:lnTo>
                <a:lnTo>
                  <a:pt x="319220" y="159632"/>
                </a:lnTo>
                <a:lnTo>
                  <a:pt x="311083" y="210087"/>
                </a:lnTo>
                <a:lnTo>
                  <a:pt x="288425" y="253907"/>
                </a:lnTo>
                <a:lnTo>
                  <a:pt x="253874" y="288463"/>
                </a:lnTo>
                <a:lnTo>
                  <a:pt x="210059" y="311124"/>
                </a:lnTo>
                <a:lnTo>
                  <a:pt x="159610" y="319263"/>
                </a:lnTo>
                <a:close/>
              </a:path>
            </a:pathLst>
          </a:custGeom>
          <a:solidFill>
            <a:srgbClr val="9BCEBE"/>
          </a:solidFill>
        </p:spPr>
        <p:txBody>
          <a:bodyPr wrap="square" lIns="0" tIns="0" rIns="0" bIns="0" rtlCol="0"/>
          <a:lstStyle/>
          <a:p/>
        </p:txBody>
      </p:sp>
      <p:sp>
        <p:nvSpPr>
          <p:cNvPr id="13" name="object 13"/>
          <p:cNvSpPr txBox="1"/>
          <p:nvPr/>
        </p:nvSpPr>
        <p:spPr>
          <a:xfrm>
            <a:off x="1912783" y="4534117"/>
            <a:ext cx="151130" cy="269240"/>
          </a:xfrm>
          <a:prstGeom prst="rect">
            <a:avLst/>
          </a:prstGeom>
        </p:spPr>
        <p:txBody>
          <a:bodyPr vert="horz" wrap="square" lIns="0" tIns="12700" rIns="0" bIns="0" rtlCol="0">
            <a:spAutoFit/>
          </a:bodyPr>
          <a:lstStyle/>
          <a:p>
            <a:pPr marL="12700">
              <a:lnSpc>
                <a:spcPct val="100000"/>
              </a:lnSpc>
              <a:spcBef>
                <a:spcPts val="100"/>
              </a:spcBef>
            </a:pPr>
            <a:r>
              <a:rPr sz="1600" b="1">
                <a:solidFill>
                  <a:srgbClr val="FFFFFF"/>
                </a:solidFill>
                <a:latin typeface="微软雅黑"/>
                <a:cs typeface="微软雅黑"/>
              </a:rPr>
              <a:t>3</a:t>
            </a:r>
            <a:endParaRPr sz="1600">
              <a:latin typeface="微软雅黑"/>
              <a:cs typeface="微软雅黑"/>
            </a:endParaRPr>
          </a:p>
        </p:txBody>
      </p:sp>
      <p:pic>
        <p:nvPicPr>
          <p:cNvPr id="14" name="object 14"/>
          <p:cNvPicPr/>
          <p:nvPr/>
        </p:nvPicPr>
        <p:blipFill>
          <a:blip r:embed="rId2"/>
          <a:stretch>
            <a:fillRect/>
          </a:stretch>
        </p:blipFill>
        <p:spPr>
          <a:xfrm>
            <a:off x="2733949" y="2255212"/>
            <a:ext cx="178021" cy="192100"/>
          </a:xfrm>
          <a:prstGeom prst="rect">
            <a:avLst/>
          </a:prstGeom>
        </p:spPr>
      </p:pic>
      <p:pic>
        <p:nvPicPr>
          <p:cNvPr id="15" name="object 15"/>
          <p:cNvPicPr/>
          <p:nvPr/>
        </p:nvPicPr>
        <p:blipFill>
          <a:blip r:embed="rId3"/>
          <a:stretch>
            <a:fillRect/>
          </a:stretch>
        </p:blipFill>
        <p:spPr>
          <a:xfrm>
            <a:off x="3592398" y="2255212"/>
            <a:ext cx="178021" cy="192100"/>
          </a:xfrm>
          <a:prstGeom prst="rect">
            <a:avLst/>
          </a:prstGeom>
        </p:spPr>
      </p:pic>
      <p:pic>
        <p:nvPicPr>
          <p:cNvPr id="16" name="object 16"/>
          <p:cNvPicPr/>
          <p:nvPr/>
        </p:nvPicPr>
        <p:blipFill>
          <a:blip r:embed="rId3"/>
          <a:stretch>
            <a:fillRect/>
          </a:stretch>
        </p:blipFill>
        <p:spPr>
          <a:xfrm>
            <a:off x="4453640" y="2255212"/>
            <a:ext cx="178021" cy="192100"/>
          </a:xfrm>
          <a:prstGeom prst="rect">
            <a:avLst/>
          </a:prstGeom>
        </p:spPr>
      </p:pic>
      <p:pic>
        <p:nvPicPr>
          <p:cNvPr id="17" name="object 17"/>
          <p:cNvPicPr/>
          <p:nvPr/>
        </p:nvPicPr>
        <p:blipFill>
          <a:blip r:embed="rId3"/>
          <a:stretch>
            <a:fillRect/>
          </a:stretch>
        </p:blipFill>
        <p:spPr>
          <a:xfrm>
            <a:off x="2487176" y="3423914"/>
            <a:ext cx="178020" cy="192101"/>
          </a:xfrm>
          <a:prstGeom prst="rect">
            <a:avLst/>
          </a:prstGeom>
        </p:spPr>
      </p:pic>
      <p:pic>
        <p:nvPicPr>
          <p:cNvPr id="18" name="object 18"/>
          <p:cNvPicPr/>
          <p:nvPr/>
        </p:nvPicPr>
        <p:blipFill>
          <a:blip r:embed="rId2"/>
          <a:stretch>
            <a:fillRect/>
          </a:stretch>
        </p:blipFill>
        <p:spPr>
          <a:xfrm>
            <a:off x="3347704" y="3423914"/>
            <a:ext cx="178021" cy="192101"/>
          </a:xfrm>
          <a:prstGeom prst="rect">
            <a:avLst/>
          </a:prstGeom>
        </p:spPr>
      </p:pic>
      <p:pic>
        <p:nvPicPr>
          <p:cNvPr id="19" name="object 19"/>
          <p:cNvPicPr/>
          <p:nvPr/>
        </p:nvPicPr>
        <p:blipFill>
          <a:blip r:embed="rId3"/>
          <a:stretch>
            <a:fillRect/>
          </a:stretch>
        </p:blipFill>
        <p:spPr>
          <a:xfrm>
            <a:off x="2487176" y="4593707"/>
            <a:ext cx="178020" cy="192101"/>
          </a:xfrm>
          <a:prstGeom prst="rect">
            <a:avLst/>
          </a:prstGeom>
        </p:spPr>
      </p:pic>
      <p:pic>
        <p:nvPicPr>
          <p:cNvPr id="20" name="object 20"/>
          <p:cNvPicPr/>
          <p:nvPr/>
        </p:nvPicPr>
        <p:blipFill>
          <a:blip r:embed="rId3"/>
          <a:stretch>
            <a:fillRect/>
          </a:stretch>
        </p:blipFill>
        <p:spPr>
          <a:xfrm>
            <a:off x="4221786" y="3434180"/>
            <a:ext cx="178021" cy="192101"/>
          </a:xfrm>
          <a:prstGeom prst="rect">
            <a:avLst/>
          </a:prstGeom>
        </p:spPr>
      </p:pic>
      <p:pic>
        <p:nvPicPr>
          <p:cNvPr id="21" name="object 21"/>
          <p:cNvPicPr/>
          <p:nvPr/>
        </p:nvPicPr>
        <p:blipFill>
          <a:blip r:embed="rId2"/>
          <a:stretch>
            <a:fillRect/>
          </a:stretch>
        </p:blipFill>
        <p:spPr>
          <a:xfrm>
            <a:off x="3347704" y="4604198"/>
            <a:ext cx="178021" cy="192101"/>
          </a:xfrm>
          <a:prstGeom prst="rect">
            <a:avLst/>
          </a:prstGeom>
        </p:spPr>
      </p:pic>
      <p:pic>
        <p:nvPicPr>
          <p:cNvPr id="22" name="object 22"/>
          <p:cNvPicPr/>
          <p:nvPr/>
        </p:nvPicPr>
        <p:blipFill>
          <a:blip r:embed="rId4"/>
          <a:stretch>
            <a:fillRect/>
          </a:stretch>
        </p:blipFill>
        <p:spPr>
          <a:xfrm>
            <a:off x="4221786" y="4592564"/>
            <a:ext cx="178021" cy="192101"/>
          </a:xfrm>
          <a:prstGeom prst="rect">
            <a:avLst/>
          </a:prstGeom>
        </p:spPr>
      </p:pic>
      <p:pic>
        <p:nvPicPr>
          <p:cNvPr id="23" name="object 23"/>
          <p:cNvPicPr/>
          <p:nvPr/>
        </p:nvPicPr>
        <p:blipFill>
          <a:blip r:embed="rId5"/>
          <a:stretch>
            <a:fillRect/>
          </a:stretch>
        </p:blipFill>
        <p:spPr>
          <a:xfrm>
            <a:off x="5095870" y="4592564"/>
            <a:ext cx="178021" cy="192101"/>
          </a:xfrm>
          <a:prstGeom prst="rect">
            <a:avLst/>
          </a:prstGeom>
        </p:spPr>
      </p:pic>
      <p:grpSp>
        <p:nvGrpSpPr>
          <p:cNvPr id="24" name="object 24"/>
          <p:cNvGrpSpPr/>
          <p:nvPr/>
        </p:nvGrpSpPr>
        <p:grpSpPr>
          <a:xfrm>
            <a:off x="454963" y="331167"/>
            <a:ext cx="515620" cy="440055"/>
            <a:chOff x="454963" y="331167"/>
            <a:chExt cx="515620" cy="440055"/>
          </a:xfrm>
        </p:grpSpPr>
        <p:pic>
          <p:nvPicPr>
            <p:cNvPr id="25" name="object 25"/>
            <p:cNvPicPr/>
            <p:nvPr/>
          </p:nvPicPr>
          <p:blipFill>
            <a:blip r:embed="rId6"/>
            <a:stretch>
              <a:fillRect/>
            </a:stretch>
          </p:blipFill>
          <p:spPr>
            <a:xfrm>
              <a:off x="454963" y="331167"/>
              <a:ext cx="84147" cy="84146"/>
            </a:xfrm>
            <a:prstGeom prst="rect">
              <a:avLst/>
            </a:prstGeom>
          </p:spPr>
        </p:pic>
        <p:pic>
          <p:nvPicPr>
            <p:cNvPr id="26" name="object 26"/>
            <p:cNvPicPr/>
            <p:nvPr/>
          </p:nvPicPr>
          <p:blipFill>
            <a:blip r:embed="rId7"/>
            <a:stretch>
              <a:fillRect/>
            </a:stretch>
          </p:blipFill>
          <p:spPr>
            <a:xfrm>
              <a:off x="575049" y="337742"/>
              <a:ext cx="78137" cy="78136"/>
            </a:xfrm>
            <a:prstGeom prst="rect">
              <a:avLst/>
            </a:prstGeom>
          </p:spPr>
        </p:pic>
        <p:pic>
          <p:nvPicPr>
            <p:cNvPr id="27" name="object 27"/>
            <p:cNvPicPr/>
            <p:nvPr/>
          </p:nvPicPr>
          <p:blipFill>
            <a:blip r:embed="rId8"/>
            <a:stretch>
              <a:fillRect/>
            </a:stretch>
          </p:blipFill>
          <p:spPr>
            <a:xfrm>
              <a:off x="689124" y="339459"/>
              <a:ext cx="74704" cy="74703"/>
            </a:xfrm>
            <a:prstGeom prst="rect">
              <a:avLst/>
            </a:prstGeom>
          </p:spPr>
        </p:pic>
        <p:pic>
          <p:nvPicPr>
            <p:cNvPr id="28" name="object 28"/>
            <p:cNvPicPr/>
            <p:nvPr/>
          </p:nvPicPr>
          <p:blipFill>
            <a:blip r:embed="rId9"/>
            <a:stretch>
              <a:fillRect/>
            </a:stretch>
          </p:blipFill>
          <p:spPr>
            <a:xfrm>
              <a:off x="799767" y="348429"/>
              <a:ext cx="69238" cy="69237"/>
            </a:xfrm>
            <a:prstGeom prst="rect">
              <a:avLst/>
            </a:prstGeom>
          </p:spPr>
        </p:pic>
        <p:pic>
          <p:nvPicPr>
            <p:cNvPr id="29" name="object 29"/>
            <p:cNvPicPr/>
            <p:nvPr/>
          </p:nvPicPr>
          <p:blipFill>
            <a:blip r:embed="rId10"/>
            <a:stretch>
              <a:fillRect/>
            </a:stretch>
          </p:blipFill>
          <p:spPr>
            <a:xfrm>
              <a:off x="904944" y="344296"/>
              <a:ext cx="65594" cy="65593"/>
            </a:xfrm>
            <a:prstGeom prst="rect">
              <a:avLst/>
            </a:prstGeom>
          </p:spPr>
        </p:pic>
        <p:pic>
          <p:nvPicPr>
            <p:cNvPr id="30" name="object 30"/>
            <p:cNvPicPr/>
            <p:nvPr/>
          </p:nvPicPr>
          <p:blipFill>
            <a:blip r:embed="rId11"/>
            <a:stretch>
              <a:fillRect/>
            </a:stretch>
          </p:blipFill>
          <p:spPr>
            <a:xfrm>
              <a:off x="454963" y="448941"/>
              <a:ext cx="84147" cy="84146"/>
            </a:xfrm>
            <a:prstGeom prst="rect">
              <a:avLst/>
            </a:prstGeom>
          </p:spPr>
        </p:pic>
        <p:pic>
          <p:nvPicPr>
            <p:cNvPr id="31" name="object 31"/>
            <p:cNvPicPr/>
            <p:nvPr/>
          </p:nvPicPr>
          <p:blipFill>
            <a:blip r:embed="rId8"/>
            <a:stretch>
              <a:fillRect/>
            </a:stretch>
          </p:blipFill>
          <p:spPr>
            <a:xfrm>
              <a:off x="689124" y="457232"/>
              <a:ext cx="74703" cy="74704"/>
            </a:xfrm>
            <a:prstGeom prst="rect">
              <a:avLst/>
            </a:prstGeom>
          </p:spPr>
        </p:pic>
        <p:pic>
          <p:nvPicPr>
            <p:cNvPr id="32" name="object 32"/>
            <p:cNvPicPr/>
            <p:nvPr/>
          </p:nvPicPr>
          <p:blipFill>
            <a:blip r:embed="rId7"/>
            <a:stretch>
              <a:fillRect/>
            </a:stretch>
          </p:blipFill>
          <p:spPr>
            <a:xfrm>
              <a:off x="575049" y="455516"/>
              <a:ext cx="78137" cy="78136"/>
            </a:xfrm>
            <a:prstGeom prst="rect">
              <a:avLst/>
            </a:prstGeom>
          </p:spPr>
        </p:pic>
        <p:pic>
          <p:nvPicPr>
            <p:cNvPr id="33" name="object 33"/>
            <p:cNvPicPr/>
            <p:nvPr/>
          </p:nvPicPr>
          <p:blipFill>
            <a:blip r:embed="rId12"/>
            <a:stretch>
              <a:fillRect/>
            </a:stretch>
          </p:blipFill>
          <p:spPr>
            <a:xfrm>
              <a:off x="799767" y="466202"/>
              <a:ext cx="69237" cy="69237"/>
            </a:xfrm>
            <a:prstGeom prst="rect">
              <a:avLst/>
            </a:prstGeom>
          </p:spPr>
        </p:pic>
        <p:pic>
          <p:nvPicPr>
            <p:cNvPr id="34" name="object 34"/>
            <p:cNvPicPr/>
            <p:nvPr/>
          </p:nvPicPr>
          <p:blipFill>
            <a:blip r:embed="rId10"/>
            <a:stretch>
              <a:fillRect/>
            </a:stretch>
          </p:blipFill>
          <p:spPr>
            <a:xfrm>
              <a:off x="904944" y="462069"/>
              <a:ext cx="65594" cy="65594"/>
            </a:xfrm>
            <a:prstGeom prst="rect">
              <a:avLst/>
            </a:prstGeom>
          </p:spPr>
        </p:pic>
        <p:pic>
          <p:nvPicPr>
            <p:cNvPr id="35" name="object 35"/>
            <p:cNvPicPr/>
            <p:nvPr/>
          </p:nvPicPr>
          <p:blipFill>
            <a:blip r:embed="rId11"/>
            <a:stretch>
              <a:fillRect/>
            </a:stretch>
          </p:blipFill>
          <p:spPr>
            <a:xfrm>
              <a:off x="454963" y="566714"/>
              <a:ext cx="84147" cy="84146"/>
            </a:xfrm>
            <a:prstGeom prst="rect">
              <a:avLst/>
            </a:prstGeom>
          </p:spPr>
        </p:pic>
        <p:pic>
          <p:nvPicPr>
            <p:cNvPr id="36" name="object 36"/>
            <p:cNvPicPr/>
            <p:nvPr/>
          </p:nvPicPr>
          <p:blipFill>
            <a:blip r:embed="rId13"/>
            <a:stretch>
              <a:fillRect/>
            </a:stretch>
          </p:blipFill>
          <p:spPr>
            <a:xfrm>
              <a:off x="575049" y="573290"/>
              <a:ext cx="78137" cy="78136"/>
            </a:xfrm>
            <a:prstGeom prst="rect">
              <a:avLst/>
            </a:prstGeom>
          </p:spPr>
        </p:pic>
        <p:pic>
          <p:nvPicPr>
            <p:cNvPr id="37" name="object 37"/>
            <p:cNvPicPr/>
            <p:nvPr/>
          </p:nvPicPr>
          <p:blipFill>
            <a:blip r:embed="rId14"/>
            <a:stretch>
              <a:fillRect/>
            </a:stretch>
          </p:blipFill>
          <p:spPr>
            <a:xfrm>
              <a:off x="689124" y="575006"/>
              <a:ext cx="74703" cy="74704"/>
            </a:xfrm>
            <a:prstGeom prst="rect">
              <a:avLst/>
            </a:prstGeom>
          </p:spPr>
        </p:pic>
        <p:pic>
          <p:nvPicPr>
            <p:cNvPr id="38" name="object 38"/>
            <p:cNvPicPr/>
            <p:nvPr/>
          </p:nvPicPr>
          <p:blipFill>
            <a:blip r:embed="rId12"/>
            <a:stretch>
              <a:fillRect/>
            </a:stretch>
          </p:blipFill>
          <p:spPr>
            <a:xfrm>
              <a:off x="799767" y="583976"/>
              <a:ext cx="69237" cy="69237"/>
            </a:xfrm>
            <a:prstGeom prst="rect">
              <a:avLst/>
            </a:prstGeom>
          </p:spPr>
        </p:pic>
        <p:pic>
          <p:nvPicPr>
            <p:cNvPr id="39" name="object 39"/>
            <p:cNvPicPr/>
            <p:nvPr/>
          </p:nvPicPr>
          <p:blipFill>
            <a:blip r:embed="rId10"/>
            <a:stretch>
              <a:fillRect/>
            </a:stretch>
          </p:blipFill>
          <p:spPr>
            <a:xfrm>
              <a:off x="904944" y="579843"/>
              <a:ext cx="65594" cy="65594"/>
            </a:xfrm>
            <a:prstGeom prst="rect">
              <a:avLst/>
            </a:prstGeom>
          </p:spPr>
        </p:pic>
        <p:pic>
          <p:nvPicPr>
            <p:cNvPr id="40" name="object 40"/>
            <p:cNvPicPr/>
            <p:nvPr/>
          </p:nvPicPr>
          <p:blipFill>
            <a:blip r:embed="rId6"/>
            <a:stretch>
              <a:fillRect/>
            </a:stretch>
          </p:blipFill>
          <p:spPr>
            <a:xfrm>
              <a:off x="454963" y="684488"/>
              <a:ext cx="84147" cy="84146"/>
            </a:xfrm>
            <a:prstGeom prst="rect">
              <a:avLst/>
            </a:prstGeom>
          </p:spPr>
        </p:pic>
        <p:pic>
          <p:nvPicPr>
            <p:cNvPr id="41" name="object 41"/>
            <p:cNvPicPr/>
            <p:nvPr/>
          </p:nvPicPr>
          <p:blipFill>
            <a:blip r:embed="rId13"/>
            <a:stretch>
              <a:fillRect/>
            </a:stretch>
          </p:blipFill>
          <p:spPr>
            <a:xfrm>
              <a:off x="575049" y="691063"/>
              <a:ext cx="78137" cy="78136"/>
            </a:xfrm>
            <a:prstGeom prst="rect">
              <a:avLst/>
            </a:prstGeom>
          </p:spPr>
        </p:pic>
        <p:pic>
          <p:nvPicPr>
            <p:cNvPr id="42" name="object 42"/>
            <p:cNvPicPr/>
            <p:nvPr/>
          </p:nvPicPr>
          <p:blipFill>
            <a:blip r:embed="rId8"/>
            <a:stretch>
              <a:fillRect/>
            </a:stretch>
          </p:blipFill>
          <p:spPr>
            <a:xfrm>
              <a:off x="689124" y="692780"/>
              <a:ext cx="74703" cy="74704"/>
            </a:xfrm>
            <a:prstGeom prst="rect">
              <a:avLst/>
            </a:prstGeom>
          </p:spPr>
        </p:pic>
        <p:pic>
          <p:nvPicPr>
            <p:cNvPr id="43" name="object 43"/>
            <p:cNvPicPr/>
            <p:nvPr/>
          </p:nvPicPr>
          <p:blipFill>
            <a:blip r:embed="rId9"/>
            <a:stretch>
              <a:fillRect/>
            </a:stretch>
          </p:blipFill>
          <p:spPr>
            <a:xfrm>
              <a:off x="799767" y="701750"/>
              <a:ext cx="69237" cy="69237"/>
            </a:xfrm>
            <a:prstGeom prst="rect">
              <a:avLst/>
            </a:prstGeom>
          </p:spPr>
        </p:pic>
        <p:pic>
          <p:nvPicPr>
            <p:cNvPr id="44" name="object 44"/>
            <p:cNvPicPr/>
            <p:nvPr/>
          </p:nvPicPr>
          <p:blipFill>
            <a:blip r:embed="rId10"/>
            <a:stretch>
              <a:fillRect/>
            </a:stretch>
          </p:blipFill>
          <p:spPr>
            <a:xfrm>
              <a:off x="904944" y="697617"/>
              <a:ext cx="65594" cy="65594"/>
            </a:xfrm>
            <a:prstGeom prst="rect">
              <a:avLst/>
            </a:prstGeom>
          </p:spPr>
        </p:pic>
      </p:grpSp>
      <p:sp>
        <p:nvSpPr>
          <p:cNvPr id="45" name="object 45"/>
          <p:cNvSpPr txBox="1">
            <a:spLocks noGrp="1"/>
          </p:cNvSpPr>
          <p:nvPr>
            <p:ph type="title"/>
          </p:nvPr>
        </p:nvSpPr>
        <p:spPr>
          <a:xfrm>
            <a:off x="1205967" y="320735"/>
            <a:ext cx="1930400" cy="482600"/>
          </a:xfrm>
          <a:prstGeom prst="rect">
            <a:avLst/>
          </a:prstGeom>
        </p:spPr>
        <p:txBody>
          <a:bodyPr vert="horz" wrap="square" lIns="0" tIns="12700" rIns="0" bIns="0" rtlCol="0">
            <a:spAutoFit/>
          </a:bodyPr>
          <a:lstStyle/>
          <a:p>
            <a:pPr marL="12700">
              <a:lnSpc>
                <a:spcPct val="100000"/>
              </a:lnSpc>
              <a:spcBef>
                <a:spcPts val="100"/>
              </a:spcBef>
            </a:pPr>
            <a:r>
              <a:rPr spc="-10"/>
              <a:t>宣传与教育</a:t>
            </a:r>
          </a:p>
        </p:txBody>
      </p:sp>
      <p:sp>
        <p:nvSpPr>
          <p:cNvPr id="46" name="object 46"/>
          <p:cNvSpPr txBox="1"/>
          <p:nvPr/>
        </p:nvSpPr>
        <p:spPr>
          <a:xfrm>
            <a:off x="6628320" y="4747311"/>
            <a:ext cx="4483100" cy="1035050"/>
          </a:xfrm>
          <a:prstGeom prst="rect">
            <a:avLst/>
          </a:prstGeom>
        </p:spPr>
        <p:txBody>
          <a:bodyPr vert="horz" wrap="square" lIns="0" tIns="153035" rIns="0" bIns="0" rtlCol="0">
            <a:spAutoFit/>
          </a:bodyPr>
          <a:lstStyle/>
          <a:p>
            <a:pPr marL="12700">
              <a:lnSpc>
                <a:spcPct val="100000"/>
              </a:lnSpc>
              <a:spcBef>
                <a:spcPts val="1205"/>
              </a:spcBef>
            </a:pPr>
            <a:r>
              <a:rPr sz="1550" b="1">
                <a:solidFill>
                  <a:srgbClr val="59AE93"/>
                </a:solidFill>
                <a:latin typeface="微软雅黑"/>
                <a:cs typeface="微软雅黑"/>
              </a:rPr>
              <a:t>倡导科学、文明、进步的婚育观</a:t>
            </a:r>
            <a:r>
              <a:rPr sz="1550" b="1" spc="-50">
                <a:solidFill>
                  <a:srgbClr val="59AE93"/>
                </a:solidFill>
                <a:latin typeface="微软雅黑"/>
                <a:cs typeface="微软雅黑"/>
              </a:rPr>
              <a:t>念</a:t>
            </a:r>
            <a:endParaRPr sz="1550">
              <a:latin typeface="微软雅黑"/>
              <a:cs typeface="微软雅黑"/>
            </a:endParaRPr>
          </a:p>
          <a:p>
            <a:pPr marL="12700" marR="5080">
              <a:lnSpc>
                <a:spcPct val="150000"/>
              </a:lnSpc>
              <a:spcBef>
                <a:spcPts val="120"/>
              </a:spcBef>
            </a:pPr>
            <a:r>
              <a:rPr sz="1350" spc="-5">
                <a:latin typeface="微软雅黑"/>
                <a:cs typeface="微软雅黑"/>
              </a:rPr>
              <a:t>引导群众树立科学、文明、进步的婚育观念，自觉实行计划生育，促进家庭幸福和社会和谐。</a:t>
            </a:r>
            <a:endParaRPr sz="1350">
              <a:latin typeface="微软雅黑"/>
              <a:cs typeface="微软雅黑"/>
            </a:endParaRPr>
          </a:p>
        </p:txBody>
      </p:sp>
      <p:sp>
        <p:nvSpPr>
          <p:cNvPr id="47" name="object 47"/>
          <p:cNvSpPr txBox="1"/>
          <p:nvPr/>
        </p:nvSpPr>
        <p:spPr>
          <a:xfrm>
            <a:off x="6628320" y="1187578"/>
            <a:ext cx="4483100" cy="1040130"/>
          </a:xfrm>
          <a:prstGeom prst="rect">
            <a:avLst/>
          </a:prstGeom>
        </p:spPr>
        <p:txBody>
          <a:bodyPr vert="horz" wrap="square" lIns="0" tIns="155575" rIns="0" bIns="0" rtlCol="0">
            <a:spAutoFit/>
          </a:bodyPr>
          <a:lstStyle/>
          <a:p>
            <a:pPr marL="12700">
              <a:lnSpc>
                <a:spcPct val="100000"/>
              </a:lnSpc>
              <a:spcBef>
                <a:spcPts val="1225"/>
              </a:spcBef>
            </a:pPr>
            <a:r>
              <a:rPr sz="1550" b="1">
                <a:solidFill>
                  <a:srgbClr val="59AE93"/>
                </a:solidFill>
                <a:latin typeface="微软雅黑"/>
                <a:cs typeface="微软雅黑"/>
              </a:rPr>
              <a:t>宣传国家计划生育政</a:t>
            </a:r>
            <a:r>
              <a:rPr sz="1550" b="1" spc="-50">
                <a:solidFill>
                  <a:srgbClr val="59AE93"/>
                </a:solidFill>
                <a:latin typeface="微软雅黑"/>
                <a:cs typeface="微软雅黑"/>
              </a:rPr>
              <a:t>策</a:t>
            </a:r>
            <a:endParaRPr sz="1550">
              <a:latin typeface="微软雅黑"/>
              <a:cs typeface="微软雅黑"/>
            </a:endParaRPr>
          </a:p>
          <a:p>
            <a:pPr marL="12700" marR="5080">
              <a:lnSpc>
                <a:spcPct val="150000"/>
              </a:lnSpc>
              <a:spcBef>
                <a:spcPts val="140"/>
              </a:spcBef>
            </a:pPr>
            <a:r>
              <a:rPr sz="1350" spc="-5">
                <a:latin typeface="微软雅黑"/>
                <a:cs typeface="微软雅黑"/>
              </a:rPr>
              <a:t>积极宣传国家及地方政府的计划生育政策，确保政策内容传达到位，提高群众的知晓率和认同度。</a:t>
            </a:r>
            <a:endParaRPr sz="1350">
              <a:latin typeface="微软雅黑"/>
              <a:cs typeface="微软雅黑"/>
            </a:endParaRPr>
          </a:p>
        </p:txBody>
      </p:sp>
      <p:sp>
        <p:nvSpPr>
          <p:cNvPr id="48" name="object 48"/>
          <p:cNvSpPr txBox="1"/>
          <p:nvPr/>
        </p:nvSpPr>
        <p:spPr>
          <a:xfrm>
            <a:off x="6628320" y="2986992"/>
            <a:ext cx="4483100" cy="1012825"/>
          </a:xfrm>
          <a:prstGeom prst="rect">
            <a:avLst/>
          </a:prstGeom>
        </p:spPr>
        <p:txBody>
          <a:bodyPr vert="horz" wrap="square" lIns="0" tIns="140970" rIns="0" bIns="0" rtlCol="0">
            <a:spAutoFit/>
          </a:bodyPr>
          <a:lstStyle/>
          <a:p>
            <a:pPr marL="12700">
              <a:lnSpc>
                <a:spcPct val="100000"/>
              </a:lnSpc>
              <a:spcBef>
                <a:spcPts val="1110"/>
              </a:spcBef>
            </a:pPr>
            <a:r>
              <a:rPr sz="1550" b="1">
                <a:solidFill>
                  <a:srgbClr val="59AE93"/>
                </a:solidFill>
                <a:latin typeface="微软雅黑"/>
                <a:cs typeface="微软雅黑"/>
              </a:rPr>
              <a:t>开展生殖健康知识教</a:t>
            </a:r>
            <a:r>
              <a:rPr sz="1550" b="1" spc="-50">
                <a:solidFill>
                  <a:srgbClr val="59AE93"/>
                </a:solidFill>
                <a:latin typeface="微软雅黑"/>
                <a:cs typeface="微软雅黑"/>
              </a:rPr>
              <a:t>育</a:t>
            </a:r>
            <a:endParaRPr sz="1550">
              <a:latin typeface="微软雅黑"/>
              <a:cs typeface="微软雅黑"/>
            </a:endParaRPr>
          </a:p>
          <a:p>
            <a:pPr marL="12700" marR="5080">
              <a:lnSpc>
                <a:spcPct val="150000"/>
              </a:lnSpc>
              <a:spcBef>
                <a:spcPts val="40"/>
              </a:spcBef>
            </a:pPr>
            <a:r>
              <a:rPr sz="1350" spc="-5">
                <a:latin typeface="微软雅黑"/>
                <a:cs typeface="微软雅黑"/>
              </a:rPr>
              <a:t>组织开展生殖健康知识讲座、培训等活动，提高群众的生殖健康意识和自我保健能力。</a:t>
            </a:r>
            <a:endParaRPr sz="135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01942" y="1773079"/>
            <a:ext cx="2211070" cy="987425"/>
            <a:chOff x="1101942" y="1773079"/>
            <a:chExt cx="2211070" cy="987425"/>
          </a:xfrm>
        </p:grpSpPr>
        <p:sp>
          <p:nvSpPr>
            <p:cNvPr id="3" name="object 3"/>
            <p:cNvSpPr/>
            <p:nvPr/>
          </p:nvSpPr>
          <p:spPr>
            <a:xfrm>
              <a:off x="1101942" y="1773079"/>
              <a:ext cx="2211070" cy="987425"/>
            </a:xfrm>
            <a:custGeom>
              <a:rect l="l" t="t" r="r" b="b"/>
              <a:pathLst>
                <a:path w="2211070" h="987425">
                  <a:moveTo>
                    <a:pt x="0" y="0"/>
                  </a:moveTo>
                  <a:lnTo>
                    <a:pt x="1657927" y="0"/>
                  </a:lnTo>
                  <a:lnTo>
                    <a:pt x="2210757" y="489696"/>
                  </a:lnTo>
                  <a:lnTo>
                    <a:pt x="1657927" y="987362"/>
                  </a:lnTo>
                  <a:lnTo>
                    <a:pt x="0" y="987362"/>
                  </a:lnTo>
                  <a:lnTo>
                    <a:pt x="561533" y="489696"/>
                  </a:lnTo>
                  <a:lnTo>
                    <a:pt x="0" y="0"/>
                  </a:lnTo>
                  <a:close/>
                </a:path>
              </a:pathLst>
            </a:custGeom>
            <a:solidFill>
              <a:srgbClr val="59AE93"/>
            </a:solidFill>
          </p:spPr>
          <p:txBody>
            <a:bodyPr wrap="square" lIns="0" tIns="0" rIns="0" bIns="0" rtlCol="0"/>
            <a:lstStyle/>
            <a:p/>
          </p:txBody>
        </p:sp>
        <p:sp>
          <p:nvSpPr>
            <p:cNvPr id="4" name="object 4"/>
            <p:cNvSpPr/>
            <p:nvPr/>
          </p:nvSpPr>
          <p:spPr>
            <a:xfrm>
              <a:off x="1937941" y="1952433"/>
              <a:ext cx="603885" cy="555625"/>
            </a:xfrm>
            <a:custGeom>
              <a:rect l="l" t="t" r="r" b="b"/>
              <a:pathLst>
                <a:path w="603885" h="555625">
                  <a:moveTo>
                    <a:pt x="478492" y="129616"/>
                  </a:moveTo>
                  <a:lnTo>
                    <a:pt x="396465" y="46291"/>
                  </a:lnTo>
                  <a:lnTo>
                    <a:pt x="396465" y="18516"/>
                  </a:lnTo>
                  <a:lnTo>
                    <a:pt x="398031" y="11717"/>
                  </a:lnTo>
                  <a:lnTo>
                    <a:pt x="402161" y="5786"/>
                  </a:lnTo>
                  <a:lnTo>
                    <a:pt x="408000" y="1591"/>
                  </a:lnTo>
                  <a:lnTo>
                    <a:pt x="414693" y="0"/>
                  </a:lnTo>
                  <a:lnTo>
                    <a:pt x="460264" y="0"/>
                  </a:lnTo>
                  <a:lnTo>
                    <a:pt x="466957" y="1591"/>
                  </a:lnTo>
                  <a:lnTo>
                    <a:pt x="472796" y="5786"/>
                  </a:lnTo>
                  <a:lnTo>
                    <a:pt x="476926" y="11717"/>
                  </a:lnTo>
                  <a:lnTo>
                    <a:pt x="478492" y="18516"/>
                  </a:lnTo>
                  <a:lnTo>
                    <a:pt x="478492" y="129616"/>
                  </a:lnTo>
                  <a:close/>
                </a:path>
                <a:path w="603885" h="555625">
                  <a:moveTo>
                    <a:pt x="31899" y="342556"/>
                  </a:moveTo>
                  <a:lnTo>
                    <a:pt x="13671" y="342556"/>
                  </a:lnTo>
                  <a:lnTo>
                    <a:pt x="13671" y="333298"/>
                  </a:lnTo>
                  <a:lnTo>
                    <a:pt x="3417" y="324763"/>
                  </a:lnTo>
                  <a:lnTo>
                    <a:pt x="0" y="313624"/>
                  </a:lnTo>
                  <a:lnTo>
                    <a:pt x="3417" y="300750"/>
                  </a:lnTo>
                  <a:lnTo>
                    <a:pt x="13671" y="287007"/>
                  </a:lnTo>
                  <a:lnTo>
                    <a:pt x="277981" y="18516"/>
                  </a:lnTo>
                  <a:lnTo>
                    <a:pt x="291510" y="8100"/>
                  </a:lnTo>
                  <a:lnTo>
                    <a:pt x="304184" y="4629"/>
                  </a:lnTo>
                  <a:lnTo>
                    <a:pt x="315150" y="8100"/>
                  </a:lnTo>
                  <a:lnTo>
                    <a:pt x="323552" y="18516"/>
                  </a:lnTo>
                  <a:lnTo>
                    <a:pt x="389551" y="83324"/>
                  </a:lnTo>
                  <a:lnTo>
                    <a:pt x="305323" y="83324"/>
                  </a:lnTo>
                  <a:lnTo>
                    <a:pt x="59241" y="333298"/>
                  </a:lnTo>
                  <a:lnTo>
                    <a:pt x="52406" y="338651"/>
                  </a:lnTo>
                  <a:lnTo>
                    <a:pt x="45570" y="341399"/>
                  </a:lnTo>
                  <a:lnTo>
                    <a:pt x="38735" y="342412"/>
                  </a:lnTo>
                  <a:lnTo>
                    <a:pt x="31899" y="342556"/>
                  </a:lnTo>
                  <a:close/>
                </a:path>
                <a:path w="603885" h="555625">
                  <a:moveTo>
                    <a:pt x="574191" y="347186"/>
                  </a:moveTo>
                  <a:lnTo>
                    <a:pt x="561089" y="343714"/>
                  </a:lnTo>
                  <a:lnTo>
                    <a:pt x="551406" y="333298"/>
                  </a:lnTo>
                  <a:lnTo>
                    <a:pt x="305323" y="83324"/>
                  </a:lnTo>
                  <a:lnTo>
                    <a:pt x="389551" y="83324"/>
                  </a:lnTo>
                  <a:lnTo>
                    <a:pt x="596976" y="287007"/>
                  </a:lnTo>
                  <a:lnTo>
                    <a:pt x="602103" y="300750"/>
                  </a:lnTo>
                  <a:lnTo>
                    <a:pt x="603812" y="313624"/>
                  </a:lnTo>
                  <a:lnTo>
                    <a:pt x="602103" y="324763"/>
                  </a:lnTo>
                  <a:lnTo>
                    <a:pt x="596976" y="333298"/>
                  </a:lnTo>
                  <a:lnTo>
                    <a:pt x="587292" y="343714"/>
                  </a:lnTo>
                  <a:lnTo>
                    <a:pt x="574191" y="347186"/>
                  </a:lnTo>
                  <a:close/>
                </a:path>
                <a:path w="603885" h="555625">
                  <a:moveTo>
                    <a:pt x="250638" y="555497"/>
                  </a:moveTo>
                  <a:lnTo>
                    <a:pt x="113926" y="555497"/>
                  </a:lnTo>
                  <a:lnTo>
                    <a:pt x="100540" y="553761"/>
                  </a:lnTo>
                  <a:lnTo>
                    <a:pt x="88862" y="548554"/>
                  </a:lnTo>
                  <a:lnTo>
                    <a:pt x="80603" y="539874"/>
                  </a:lnTo>
                  <a:lnTo>
                    <a:pt x="77470" y="527723"/>
                  </a:lnTo>
                  <a:lnTo>
                    <a:pt x="77470" y="342556"/>
                  </a:lnTo>
                  <a:lnTo>
                    <a:pt x="305323" y="120357"/>
                  </a:lnTo>
                  <a:lnTo>
                    <a:pt x="524063" y="351815"/>
                  </a:lnTo>
                  <a:lnTo>
                    <a:pt x="524063" y="379590"/>
                  </a:lnTo>
                  <a:lnTo>
                    <a:pt x="259753" y="379590"/>
                  </a:lnTo>
                  <a:lnTo>
                    <a:pt x="250638" y="388848"/>
                  </a:lnTo>
                  <a:lnTo>
                    <a:pt x="250638" y="555497"/>
                  </a:lnTo>
                  <a:close/>
                </a:path>
                <a:path w="603885" h="555625">
                  <a:moveTo>
                    <a:pt x="496721" y="555497"/>
                  </a:moveTo>
                  <a:lnTo>
                    <a:pt x="350894" y="555497"/>
                  </a:lnTo>
                  <a:lnTo>
                    <a:pt x="350894" y="379590"/>
                  </a:lnTo>
                  <a:lnTo>
                    <a:pt x="524063" y="379590"/>
                  </a:lnTo>
                  <a:lnTo>
                    <a:pt x="524063" y="527723"/>
                  </a:lnTo>
                  <a:lnTo>
                    <a:pt x="522354" y="539874"/>
                  </a:lnTo>
                  <a:lnTo>
                    <a:pt x="517227" y="548554"/>
                  </a:lnTo>
                  <a:lnTo>
                    <a:pt x="508683" y="553761"/>
                  </a:lnTo>
                  <a:lnTo>
                    <a:pt x="496721" y="555497"/>
                  </a:lnTo>
                  <a:close/>
                </a:path>
              </a:pathLst>
            </a:custGeom>
            <a:solidFill>
              <a:srgbClr val="FFFFFF"/>
            </a:solidFill>
          </p:spPr>
          <p:txBody>
            <a:bodyPr wrap="square" lIns="0" tIns="0" rIns="0" bIns="0" rtlCol="0"/>
            <a:lstStyle/>
            <a:p/>
          </p:txBody>
        </p:sp>
      </p:grpSp>
      <p:sp>
        <p:nvSpPr>
          <p:cNvPr id="5" name="object 5"/>
          <p:cNvSpPr/>
          <p:nvPr/>
        </p:nvSpPr>
        <p:spPr>
          <a:xfrm>
            <a:off x="1101942" y="4698682"/>
            <a:ext cx="2211070" cy="1035050"/>
          </a:xfrm>
          <a:custGeom>
            <a:rect l="l" t="t" r="r" b="b"/>
            <a:pathLst>
              <a:path w="2211070" h="1035050">
                <a:moveTo>
                  <a:pt x="0" y="0"/>
                </a:moveTo>
                <a:lnTo>
                  <a:pt x="1657927" y="0"/>
                </a:lnTo>
                <a:lnTo>
                  <a:pt x="2210757" y="513127"/>
                </a:lnTo>
                <a:lnTo>
                  <a:pt x="1657927" y="1034605"/>
                </a:lnTo>
                <a:lnTo>
                  <a:pt x="0" y="1034605"/>
                </a:lnTo>
                <a:lnTo>
                  <a:pt x="561533" y="513127"/>
                </a:lnTo>
                <a:lnTo>
                  <a:pt x="0" y="0"/>
                </a:lnTo>
                <a:close/>
              </a:path>
            </a:pathLst>
          </a:custGeom>
          <a:solidFill>
            <a:srgbClr val="9BCEBE"/>
          </a:solidFill>
        </p:spPr>
        <p:txBody>
          <a:bodyPr wrap="square" lIns="0" tIns="0" rIns="0" bIns="0" rtlCol="0"/>
          <a:lstStyle/>
          <a:p/>
        </p:txBody>
      </p:sp>
      <p:grpSp>
        <p:nvGrpSpPr>
          <p:cNvPr id="6" name="object 6"/>
          <p:cNvGrpSpPr/>
          <p:nvPr/>
        </p:nvGrpSpPr>
        <p:grpSpPr>
          <a:xfrm>
            <a:off x="1101942" y="3236785"/>
            <a:ext cx="2211070" cy="1033780"/>
            <a:chOff x="1101942" y="3236785"/>
            <a:chExt cx="2211070" cy="1033780"/>
          </a:xfrm>
        </p:grpSpPr>
        <p:sp>
          <p:nvSpPr>
            <p:cNvPr id="7" name="object 7"/>
            <p:cNvSpPr/>
            <p:nvPr/>
          </p:nvSpPr>
          <p:spPr>
            <a:xfrm>
              <a:off x="1101942" y="3236785"/>
              <a:ext cx="2211070" cy="1033780"/>
            </a:xfrm>
            <a:custGeom>
              <a:rect l="l" t="t" r="r" b="b"/>
              <a:pathLst>
                <a:path w="2211070" h="1033778">
                  <a:moveTo>
                    <a:pt x="0" y="0"/>
                  </a:moveTo>
                  <a:lnTo>
                    <a:pt x="1657927" y="0"/>
                  </a:lnTo>
                  <a:lnTo>
                    <a:pt x="2210757" y="512607"/>
                  </a:lnTo>
                  <a:lnTo>
                    <a:pt x="1657927" y="1033558"/>
                  </a:lnTo>
                  <a:lnTo>
                    <a:pt x="0" y="1033558"/>
                  </a:lnTo>
                  <a:lnTo>
                    <a:pt x="561533" y="512607"/>
                  </a:lnTo>
                  <a:lnTo>
                    <a:pt x="0" y="0"/>
                  </a:lnTo>
                  <a:close/>
                </a:path>
              </a:pathLst>
            </a:custGeom>
            <a:solidFill>
              <a:srgbClr val="41856F"/>
            </a:solidFill>
          </p:spPr>
          <p:txBody>
            <a:bodyPr wrap="square" lIns="0" tIns="0" rIns="0" bIns="0" rtlCol="0"/>
            <a:lstStyle/>
            <a:p/>
          </p:txBody>
        </p:sp>
        <p:pic>
          <p:nvPicPr>
            <p:cNvPr id="8" name="object 8"/>
            <p:cNvPicPr/>
            <p:nvPr/>
          </p:nvPicPr>
          <p:blipFill>
            <a:blip r:embed="rId2"/>
            <a:stretch>
              <a:fillRect/>
            </a:stretch>
          </p:blipFill>
          <p:spPr>
            <a:xfrm>
              <a:off x="1915381" y="3782567"/>
              <a:ext cx="86981" cy="162414"/>
            </a:xfrm>
            <a:prstGeom prst="rect">
              <a:avLst/>
            </a:prstGeom>
          </p:spPr>
        </p:pic>
        <p:pic>
          <p:nvPicPr>
            <p:cNvPr id="9" name="object 9"/>
            <p:cNvPicPr/>
            <p:nvPr/>
          </p:nvPicPr>
          <p:blipFill>
            <a:blip r:embed="rId3"/>
            <a:stretch>
              <a:fillRect/>
            </a:stretch>
          </p:blipFill>
          <p:spPr>
            <a:xfrm>
              <a:off x="2058353" y="3692747"/>
              <a:ext cx="86981" cy="252325"/>
            </a:xfrm>
            <a:prstGeom prst="rect">
              <a:avLst/>
            </a:prstGeom>
          </p:spPr>
        </p:pic>
        <p:pic>
          <p:nvPicPr>
            <p:cNvPr id="10" name="object 10"/>
            <p:cNvPicPr/>
            <p:nvPr/>
          </p:nvPicPr>
          <p:blipFill>
            <a:blip r:embed="rId4"/>
            <a:stretch>
              <a:fillRect/>
            </a:stretch>
          </p:blipFill>
          <p:spPr>
            <a:xfrm>
              <a:off x="2201322" y="3692747"/>
              <a:ext cx="86981" cy="252325"/>
            </a:xfrm>
            <a:prstGeom prst="rect">
              <a:avLst/>
            </a:prstGeom>
          </p:spPr>
        </p:pic>
        <p:sp>
          <p:nvSpPr>
            <p:cNvPr id="11" name="object 11"/>
            <p:cNvSpPr/>
            <p:nvPr/>
          </p:nvSpPr>
          <p:spPr>
            <a:xfrm>
              <a:off x="1878418" y="3335273"/>
              <a:ext cx="685165" cy="695325"/>
            </a:xfrm>
            <a:custGeom>
              <a:rect l="l" t="t" r="r" b="b"/>
              <a:pathLst>
                <a:path w="685164" h="695325">
                  <a:moveTo>
                    <a:pt x="549706" y="129870"/>
                  </a:moveTo>
                  <a:lnTo>
                    <a:pt x="543814" y="123799"/>
                  </a:lnTo>
                  <a:lnTo>
                    <a:pt x="537184" y="117741"/>
                  </a:lnTo>
                  <a:lnTo>
                    <a:pt x="420065" y="117741"/>
                  </a:lnTo>
                  <a:lnTo>
                    <a:pt x="420065" y="123799"/>
                  </a:lnTo>
                  <a:lnTo>
                    <a:pt x="414172" y="129870"/>
                  </a:lnTo>
                  <a:lnTo>
                    <a:pt x="420065" y="136702"/>
                  </a:lnTo>
                  <a:lnTo>
                    <a:pt x="420065" y="142773"/>
                  </a:lnTo>
                  <a:lnTo>
                    <a:pt x="445109" y="161734"/>
                  </a:lnTo>
                  <a:lnTo>
                    <a:pt x="327990" y="282359"/>
                  </a:lnTo>
                  <a:lnTo>
                    <a:pt x="327990" y="288429"/>
                  </a:lnTo>
                  <a:lnTo>
                    <a:pt x="291160" y="288429"/>
                  </a:lnTo>
                  <a:lnTo>
                    <a:pt x="285267" y="282359"/>
                  </a:lnTo>
                  <a:lnTo>
                    <a:pt x="229285" y="225463"/>
                  </a:lnTo>
                  <a:lnTo>
                    <a:pt x="219290" y="218211"/>
                  </a:lnTo>
                  <a:lnTo>
                    <a:pt x="207924" y="215785"/>
                  </a:lnTo>
                  <a:lnTo>
                    <a:pt x="196545" y="218211"/>
                  </a:lnTo>
                  <a:lnTo>
                    <a:pt x="20078" y="390080"/>
                  </a:lnTo>
                  <a:lnTo>
                    <a:pt x="14287" y="409930"/>
                  </a:lnTo>
                  <a:lnTo>
                    <a:pt x="14287" y="424370"/>
                  </a:lnTo>
                  <a:lnTo>
                    <a:pt x="14922" y="430949"/>
                  </a:lnTo>
                  <a:lnTo>
                    <a:pt x="16675" y="436257"/>
                  </a:lnTo>
                  <a:lnTo>
                    <a:pt x="20078" y="440905"/>
                  </a:lnTo>
                  <a:lnTo>
                    <a:pt x="32600" y="447738"/>
                  </a:lnTo>
                  <a:lnTo>
                    <a:pt x="42595" y="454571"/>
                  </a:lnTo>
                  <a:lnTo>
                    <a:pt x="53975" y="456844"/>
                  </a:lnTo>
                  <a:lnTo>
                    <a:pt x="65341" y="454571"/>
                  </a:lnTo>
                  <a:lnTo>
                    <a:pt x="75336" y="447738"/>
                  </a:lnTo>
                  <a:lnTo>
                    <a:pt x="186563" y="333184"/>
                  </a:lnTo>
                  <a:lnTo>
                    <a:pt x="196545" y="325932"/>
                  </a:lnTo>
                  <a:lnTo>
                    <a:pt x="207924" y="323519"/>
                  </a:lnTo>
                  <a:lnTo>
                    <a:pt x="219290" y="325932"/>
                  </a:lnTo>
                  <a:lnTo>
                    <a:pt x="229285" y="333184"/>
                  </a:lnTo>
                  <a:lnTo>
                    <a:pt x="278638" y="384009"/>
                  </a:lnTo>
                  <a:lnTo>
                    <a:pt x="286994" y="391464"/>
                  </a:lnTo>
                  <a:lnTo>
                    <a:pt x="294106" y="395300"/>
                  </a:lnTo>
                  <a:lnTo>
                    <a:pt x="301218" y="396709"/>
                  </a:lnTo>
                  <a:lnTo>
                    <a:pt x="309575" y="396913"/>
                  </a:lnTo>
                  <a:lnTo>
                    <a:pt x="317830" y="396709"/>
                  </a:lnTo>
                  <a:lnTo>
                    <a:pt x="324218" y="395300"/>
                  </a:lnTo>
                  <a:lnTo>
                    <a:pt x="329361" y="391464"/>
                  </a:lnTo>
                  <a:lnTo>
                    <a:pt x="333883" y="384009"/>
                  </a:lnTo>
                  <a:lnTo>
                    <a:pt x="395058" y="323519"/>
                  </a:lnTo>
                  <a:lnTo>
                    <a:pt x="430542" y="288429"/>
                  </a:lnTo>
                  <a:lnTo>
                    <a:pt x="500354" y="219392"/>
                  </a:lnTo>
                  <a:lnTo>
                    <a:pt x="525399" y="244424"/>
                  </a:lnTo>
                  <a:lnTo>
                    <a:pt x="531291" y="250494"/>
                  </a:lnTo>
                  <a:lnTo>
                    <a:pt x="543814" y="250494"/>
                  </a:lnTo>
                  <a:lnTo>
                    <a:pt x="549706" y="244424"/>
                  </a:lnTo>
                  <a:lnTo>
                    <a:pt x="549706" y="219392"/>
                  </a:lnTo>
                  <a:lnTo>
                    <a:pt x="549706" y="129870"/>
                  </a:lnTo>
                  <a:close/>
                </a:path>
                <a:path w="685164" h="695325">
                  <a:moveTo>
                    <a:pt x="557022" y="320967"/>
                  </a:moveTo>
                  <a:lnTo>
                    <a:pt x="500443" y="270903"/>
                  </a:lnTo>
                  <a:lnTo>
                    <a:pt x="462724" y="302006"/>
                  </a:lnTo>
                  <a:lnTo>
                    <a:pt x="462724" y="587248"/>
                  </a:lnTo>
                  <a:lnTo>
                    <a:pt x="464921" y="596722"/>
                  </a:lnTo>
                  <a:lnTo>
                    <a:pt x="470649" y="604977"/>
                  </a:lnTo>
                  <a:lnTo>
                    <a:pt x="478637" y="610819"/>
                  </a:lnTo>
                  <a:lnTo>
                    <a:pt x="487616" y="613041"/>
                  </a:lnTo>
                  <a:lnTo>
                    <a:pt x="532130" y="613041"/>
                  </a:lnTo>
                  <a:lnTo>
                    <a:pt x="541426" y="610819"/>
                  </a:lnTo>
                  <a:lnTo>
                    <a:pt x="549389" y="604977"/>
                  </a:lnTo>
                  <a:lnTo>
                    <a:pt x="554939" y="596722"/>
                  </a:lnTo>
                  <a:lnTo>
                    <a:pt x="557022" y="587248"/>
                  </a:lnTo>
                  <a:lnTo>
                    <a:pt x="557022" y="320967"/>
                  </a:lnTo>
                  <a:close/>
                </a:path>
                <a:path w="685164" h="695325">
                  <a:moveTo>
                    <a:pt x="685063" y="37782"/>
                  </a:moveTo>
                  <a:lnTo>
                    <a:pt x="681990" y="24231"/>
                  </a:lnTo>
                  <a:lnTo>
                    <a:pt x="674357" y="12090"/>
                  </a:lnTo>
                  <a:lnTo>
                    <a:pt x="664502" y="3352"/>
                  </a:lnTo>
                  <a:lnTo>
                    <a:pt x="654799" y="0"/>
                  </a:lnTo>
                  <a:lnTo>
                    <a:pt x="641121" y="3352"/>
                  </a:lnTo>
                  <a:lnTo>
                    <a:pt x="629043" y="12090"/>
                  </a:lnTo>
                  <a:lnTo>
                    <a:pt x="620433" y="24231"/>
                  </a:lnTo>
                  <a:lnTo>
                    <a:pt x="617143" y="37782"/>
                  </a:lnTo>
                  <a:lnTo>
                    <a:pt x="617143" y="632345"/>
                  </a:lnTo>
                  <a:lnTo>
                    <a:pt x="37642" y="632345"/>
                  </a:lnTo>
                  <a:lnTo>
                    <a:pt x="23977" y="634530"/>
                  </a:lnTo>
                  <a:lnTo>
                    <a:pt x="11899" y="640753"/>
                  </a:lnTo>
                  <a:lnTo>
                    <a:pt x="3289" y="650519"/>
                  </a:lnTo>
                  <a:lnTo>
                    <a:pt x="0" y="663321"/>
                  </a:lnTo>
                  <a:lnTo>
                    <a:pt x="3289" y="676249"/>
                  </a:lnTo>
                  <a:lnTo>
                    <a:pt x="11899" y="686269"/>
                  </a:lnTo>
                  <a:lnTo>
                    <a:pt x="23977" y="692746"/>
                  </a:lnTo>
                  <a:lnTo>
                    <a:pt x="37642" y="695045"/>
                  </a:lnTo>
                  <a:lnTo>
                    <a:pt x="654799" y="695045"/>
                  </a:lnTo>
                  <a:lnTo>
                    <a:pt x="667308" y="692746"/>
                  </a:lnTo>
                  <a:lnTo>
                    <a:pt x="676846" y="686269"/>
                  </a:lnTo>
                  <a:lnTo>
                    <a:pt x="682929" y="676249"/>
                  </a:lnTo>
                  <a:lnTo>
                    <a:pt x="685063" y="663321"/>
                  </a:lnTo>
                  <a:lnTo>
                    <a:pt x="685063" y="37782"/>
                  </a:lnTo>
                  <a:close/>
                </a:path>
              </a:pathLst>
            </a:custGeom>
            <a:solidFill>
              <a:srgbClr val="FFFFFF"/>
            </a:solidFill>
          </p:spPr>
          <p:txBody>
            <a:bodyPr wrap="square" lIns="0" tIns="0" rIns="0" bIns="0" rtlCol="0"/>
            <a:lstStyle/>
            <a:p/>
          </p:txBody>
        </p:sp>
      </p:grpSp>
      <p:sp>
        <p:nvSpPr>
          <p:cNvPr id="12" name="object 12"/>
          <p:cNvSpPr/>
          <p:nvPr/>
        </p:nvSpPr>
        <p:spPr>
          <a:xfrm>
            <a:off x="1858944" y="4873440"/>
            <a:ext cx="671830" cy="671830"/>
          </a:xfrm>
          <a:custGeom>
            <a:rect l="l" t="t" r="r" b="b"/>
            <a:pathLst>
              <a:path w="671830" h="671829">
                <a:moveTo>
                  <a:pt x="335876" y="537402"/>
                </a:moveTo>
                <a:lnTo>
                  <a:pt x="268701" y="537402"/>
                </a:lnTo>
                <a:lnTo>
                  <a:pt x="268701" y="470227"/>
                </a:lnTo>
                <a:lnTo>
                  <a:pt x="0" y="470227"/>
                </a:lnTo>
                <a:lnTo>
                  <a:pt x="0" y="461495"/>
                </a:lnTo>
                <a:lnTo>
                  <a:pt x="36682" y="430152"/>
                </a:lnTo>
                <a:lnTo>
                  <a:pt x="71377" y="396815"/>
                </a:lnTo>
                <a:lnTo>
                  <a:pt x="104000" y="361573"/>
                </a:lnTo>
                <a:lnTo>
                  <a:pt x="134466" y="324512"/>
                </a:lnTo>
                <a:lnTo>
                  <a:pt x="162689" y="285720"/>
                </a:lnTo>
                <a:lnTo>
                  <a:pt x="188585" y="245285"/>
                </a:lnTo>
                <a:lnTo>
                  <a:pt x="212068" y="203293"/>
                </a:lnTo>
                <a:lnTo>
                  <a:pt x="233053" y="159833"/>
                </a:lnTo>
                <a:lnTo>
                  <a:pt x="251455" y="114991"/>
                </a:lnTo>
                <a:lnTo>
                  <a:pt x="267189" y="68854"/>
                </a:lnTo>
                <a:lnTo>
                  <a:pt x="268701" y="63144"/>
                </a:lnTo>
                <a:lnTo>
                  <a:pt x="268701" y="0"/>
                </a:lnTo>
                <a:lnTo>
                  <a:pt x="335876" y="0"/>
                </a:lnTo>
                <a:lnTo>
                  <a:pt x="335876" y="10684"/>
                </a:lnTo>
                <a:lnTo>
                  <a:pt x="334972" y="10684"/>
                </a:lnTo>
                <a:lnTo>
                  <a:pt x="335809" y="12090"/>
                </a:lnTo>
                <a:lnTo>
                  <a:pt x="335876" y="537402"/>
                </a:lnTo>
                <a:close/>
              </a:path>
              <a:path w="671830" h="671829">
                <a:moveTo>
                  <a:pt x="670745" y="470227"/>
                </a:moveTo>
                <a:lnTo>
                  <a:pt x="335876" y="470227"/>
                </a:lnTo>
                <a:lnTo>
                  <a:pt x="335876" y="458136"/>
                </a:lnTo>
                <a:lnTo>
                  <a:pt x="359212" y="418870"/>
                </a:lnTo>
                <a:lnTo>
                  <a:pt x="378049" y="376518"/>
                </a:lnTo>
                <a:lnTo>
                  <a:pt x="391991" y="331498"/>
                </a:lnTo>
                <a:lnTo>
                  <a:pt x="400645" y="284224"/>
                </a:lnTo>
                <a:lnTo>
                  <a:pt x="403618" y="235113"/>
                </a:lnTo>
                <a:lnTo>
                  <a:pt x="400640" y="185991"/>
                </a:lnTo>
                <a:lnTo>
                  <a:pt x="391940" y="138638"/>
                </a:lnTo>
                <a:lnTo>
                  <a:pt x="377863" y="93404"/>
                </a:lnTo>
                <a:lnTo>
                  <a:pt x="358758" y="50637"/>
                </a:lnTo>
                <a:lnTo>
                  <a:pt x="335876" y="12202"/>
                </a:lnTo>
                <a:lnTo>
                  <a:pt x="335876" y="5373"/>
                </a:lnTo>
                <a:lnTo>
                  <a:pt x="381779" y="26830"/>
                </a:lnTo>
                <a:lnTo>
                  <a:pt x="425149" y="52172"/>
                </a:lnTo>
                <a:lnTo>
                  <a:pt x="465762" y="81167"/>
                </a:lnTo>
                <a:lnTo>
                  <a:pt x="503399" y="113587"/>
                </a:lnTo>
                <a:lnTo>
                  <a:pt x="537835" y="149202"/>
                </a:lnTo>
                <a:lnTo>
                  <a:pt x="568851" y="187781"/>
                </a:lnTo>
                <a:lnTo>
                  <a:pt x="596222" y="229096"/>
                </a:lnTo>
                <a:lnTo>
                  <a:pt x="619729" y="272915"/>
                </a:lnTo>
                <a:lnTo>
                  <a:pt x="639148" y="319011"/>
                </a:lnTo>
                <a:lnTo>
                  <a:pt x="654258" y="367152"/>
                </a:lnTo>
                <a:lnTo>
                  <a:pt x="664836" y="417109"/>
                </a:lnTo>
                <a:lnTo>
                  <a:pt x="670661" y="468653"/>
                </a:lnTo>
                <a:lnTo>
                  <a:pt x="670745" y="470227"/>
                </a:lnTo>
                <a:close/>
              </a:path>
              <a:path w="671830" h="671829">
                <a:moveTo>
                  <a:pt x="335876" y="12090"/>
                </a:moveTo>
                <a:lnTo>
                  <a:pt x="334972" y="10684"/>
                </a:lnTo>
                <a:lnTo>
                  <a:pt x="335876" y="10684"/>
                </a:lnTo>
                <a:lnTo>
                  <a:pt x="335876" y="12090"/>
                </a:lnTo>
                <a:close/>
              </a:path>
              <a:path w="671830" h="671829">
                <a:moveTo>
                  <a:pt x="537402" y="671753"/>
                </a:moveTo>
                <a:lnTo>
                  <a:pt x="67175" y="671753"/>
                </a:lnTo>
                <a:lnTo>
                  <a:pt x="0" y="537402"/>
                </a:lnTo>
                <a:lnTo>
                  <a:pt x="671752" y="537402"/>
                </a:lnTo>
                <a:lnTo>
                  <a:pt x="537402" y="671753"/>
                </a:lnTo>
                <a:close/>
              </a:path>
            </a:pathLst>
          </a:custGeom>
          <a:solidFill>
            <a:srgbClr val="FFFFFF"/>
          </a:solidFill>
        </p:spPr>
        <p:txBody>
          <a:bodyPr wrap="square" lIns="0" tIns="0" rIns="0" bIns="0" rtlCol="0"/>
          <a:lstStyle/>
          <a:p/>
        </p:txBody>
      </p:sp>
      <p:grpSp>
        <p:nvGrpSpPr>
          <p:cNvPr id="13" name="object 13"/>
          <p:cNvGrpSpPr/>
          <p:nvPr/>
        </p:nvGrpSpPr>
        <p:grpSpPr>
          <a:xfrm>
            <a:off x="454963" y="331167"/>
            <a:ext cx="515620" cy="440055"/>
            <a:chOff x="454963" y="331167"/>
            <a:chExt cx="515620" cy="440055"/>
          </a:xfrm>
        </p:grpSpPr>
        <p:pic>
          <p:nvPicPr>
            <p:cNvPr id="14" name="object 14"/>
            <p:cNvPicPr/>
            <p:nvPr/>
          </p:nvPicPr>
          <p:blipFill>
            <a:blip r:embed="rId5"/>
            <a:stretch>
              <a:fillRect/>
            </a:stretch>
          </p:blipFill>
          <p:spPr>
            <a:xfrm>
              <a:off x="454963" y="331167"/>
              <a:ext cx="84147" cy="84146"/>
            </a:xfrm>
            <a:prstGeom prst="rect">
              <a:avLst/>
            </a:prstGeom>
          </p:spPr>
        </p:pic>
        <p:pic>
          <p:nvPicPr>
            <p:cNvPr id="15" name="object 15"/>
            <p:cNvPicPr/>
            <p:nvPr/>
          </p:nvPicPr>
          <p:blipFill>
            <a:blip r:embed="rId6"/>
            <a:stretch>
              <a:fillRect/>
            </a:stretch>
          </p:blipFill>
          <p:spPr>
            <a:xfrm>
              <a:off x="575049" y="337742"/>
              <a:ext cx="78137" cy="78136"/>
            </a:xfrm>
            <a:prstGeom prst="rect">
              <a:avLst/>
            </a:prstGeom>
          </p:spPr>
        </p:pic>
        <p:pic>
          <p:nvPicPr>
            <p:cNvPr id="16" name="object 16"/>
            <p:cNvPicPr/>
            <p:nvPr/>
          </p:nvPicPr>
          <p:blipFill>
            <a:blip r:embed="rId7"/>
            <a:stretch>
              <a:fillRect/>
            </a:stretch>
          </p:blipFill>
          <p:spPr>
            <a:xfrm>
              <a:off x="689124" y="339459"/>
              <a:ext cx="74704" cy="74703"/>
            </a:xfrm>
            <a:prstGeom prst="rect">
              <a:avLst/>
            </a:prstGeom>
          </p:spPr>
        </p:pic>
        <p:pic>
          <p:nvPicPr>
            <p:cNvPr id="17" name="object 17"/>
            <p:cNvPicPr/>
            <p:nvPr/>
          </p:nvPicPr>
          <p:blipFill>
            <a:blip r:embed="rId8"/>
            <a:stretch>
              <a:fillRect/>
            </a:stretch>
          </p:blipFill>
          <p:spPr>
            <a:xfrm>
              <a:off x="799767" y="348429"/>
              <a:ext cx="69238" cy="69237"/>
            </a:xfrm>
            <a:prstGeom prst="rect">
              <a:avLst/>
            </a:prstGeom>
          </p:spPr>
        </p:pic>
        <p:pic>
          <p:nvPicPr>
            <p:cNvPr id="18" name="object 18"/>
            <p:cNvPicPr/>
            <p:nvPr/>
          </p:nvPicPr>
          <p:blipFill>
            <a:blip r:embed="rId9"/>
            <a:stretch>
              <a:fillRect/>
            </a:stretch>
          </p:blipFill>
          <p:spPr>
            <a:xfrm>
              <a:off x="904944" y="344296"/>
              <a:ext cx="65594" cy="65593"/>
            </a:xfrm>
            <a:prstGeom prst="rect">
              <a:avLst/>
            </a:prstGeom>
          </p:spPr>
        </p:pic>
        <p:pic>
          <p:nvPicPr>
            <p:cNvPr id="19" name="object 19"/>
            <p:cNvPicPr/>
            <p:nvPr/>
          </p:nvPicPr>
          <p:blipFill>
            <a:blip r:embed="rId10"/>
            <a:stretch>
              <a:fillRect/>
            </a:stretch>
          </p:blipFill>
          <p:spPr>
            <a:xfrm>
              <a:off x="454963" y="448941"/>
              <a:ext cx="84147" cy="84146"/>
            </a:xfrm>
            <a:prstGeom prst="rect">
              <a:avLst/>
            </a:prstGeom>
          </p:spPr>
        </p:pic>
        <p:pic>
          <p:nvPicPr>
            <p:cNvPr id="20" name="object 20"/>
            <p:cNvPicPr/>
            <p:nvPr/>
          </p:nvPicPr>
          <p:blipFill>
            <a:blip r:embed="rId6"/>
            <a:stretch>
              <a:fillRect/>
            </a:stretch>
          </p:blipFill>
          <p:spPr>
            <a:xfrm>
              <a:off x="575049" y="455516"/>
              <a:ext cx="78137" cy="78136"/>
            </a:xfrm>
            <a:prstGeom prst="rect">
              <a:avLst/>
            </a:prstGeom>
          </p:spPr>
        </p:pic>
        <p:pic>
          <p:nvPicPr>
            <p:cNvPr id="21" name="object 21"/>
            <p:cNvPicPr/>
            <p:nvPr/>
          </p:nvPicPr>
          <p:blipFill>
            <a:blip r:embed="rId7"/>
            <a:stretch>
              <a:fillRect/>
            </a:stretch>
          </p:blipFill>
          <p:spPr>
            <a:xfrm>
              <a:off x="689124" y="457232"/>
              <a:ext cx="74703" cy="74704"/>
            </a:xfrm>
            <a:prstGeom prst="rect">
              <a:avLst/>
            </a:prstGeom>
          </p:spPr>
        </p:pic>
        <p:pic>
          <p:nvPicPr>
            <p:cNvPr id="22" name="object 22"/>
            <p:cNvPicPr/>
            <p:nvPr/>
          </p:nvPicPr>
          <p:blipFill>
            <a:blip r:embed="rId11"/>
            <a:stretch>
              <a:fillRect/>
            </a:stretch>
          </p:blipFill>
          <p:spPr>
            <a:xfrm>
              <a:off x="799767" y="466202"/>
              <a:ext cx="69237" cy="69237"/>
            </a:xfrm>
            <a:prstGeom prst="rect">
              <a:avLst/>
            </a:prstGeom>
          </p:spPr>
        </p:pic>
        <p:pic>
          <p:nvPicPr>
            <p:cNvPr id="23" name="object 23"/>
            <p:cNvPicPr/>
            <p:nvPr/>
          </p:nvPicPr>
          <p:blipFill>
            <a:blip r:embed="rId9"/>
            <a:stretch>
              <a:fillRect/>
            </a:stretch>
          </p:blipFill>
          <p:spPr>
            <a:xfrm>
              <a:off x="904944" y="462069"/>
              <a:ext cx="65594" cy="65594"/>
            </a:xfrm>
            <a:prstGeom prst="rect">
              <a:avLst/>
            </a:prstGeom>
          </p:spPr>
        </p:pic>
        <p:pic>
          <p:nvPicPr>
            <p:cNvPr id="24" name="object 24"/>
            <p:cNvPicPr/>
            <p:nvPr/>
          </p:nvPicPr>
          <p:blipFill>
            <a:blip r:embed="rId10"/>
            <a:stretch>
              <a:fillRect/>
            </a:stretch>
          </p:blipFill>
          <p:spPr>
            <a:xfrm>
              <a:off x="454963" y="566714"/>
              <a:ext cx="84147" cy="84146"/>
            </a:xfrm>
            <a:prstGeom prst="rect">
              <a:avLst/>
            </a:prstGeom>
          </p:spPr>
        </p:pic>
        <p:pic>
          <p:nvPicPr>
            <p:cNvPr id="25" name="object 25"/>
            <p:cNvPicPr/>
            <p:nvPr/>
          </p:nvPicPr>
          <p:blipFill>
            <a:blip r:embed="rId12"/>
            <a:stretch>
              <a:fillRect/>
            </a:stretch>
          </p:blipFill>
          <p:spPr>
            <a:xfrm>
              <a:off x="575049" y="573290"/>
              <a:ext cx="78137" cy="78136"/>
            </a:xfrm>
            <a:prstGeom prst="rect">
              <a:avLst/>
            </a:prstGeom>
          </p:spPr>
        </p:pic>
        <p:pic>
          <p:nvPicPr>
            <p:cNvPr id="26" name="object 26"/>
            <p:cNvPicPr/>
            <p:nvPr/>
          </p:nvPicPr>
          <p:blipFill>
            <a:blip r:embed="rId13"/>
            <a:stretch>
              <a:fillRect/>
            </a:stretch>
          </p:blipFill>
          <p:spPr>
            <a:xfrm>
              <a:off x="689124" y="575006"/>
              <a:ext cx="74703" cy="74704"/>
            </a:xfrm>
            <a:prstGeom prst="rect">
              <a:avLst/>
            </a:prstGeom>
          </p:spPr>
        </p:pic>
        <p:pic>
          <p:nvPicPr>
            <p:cNvPr id="27" name="object 27"/>
            <p:cNvPicPr/>
            <p:nvPr/>
          </p:nvPicPr>
          <p:blipFill>
            <a:blip r:embed="rId11"/>
            <a:stretch>
              <a:fillRect/>
            </a:stretch>
          </p:blipFill>
          <p:spPr>
            <a:xfrm>
              <a:off x="799767" y="583976"/>
              <a:ext cx="69237" cy="69237"/>
            </a:xfrm>
            <a:prstGeom prst="rect">
              <a:avLst/>
            </a:prstGeom>
          </p:spPr>
        </p:pic>
        <p:pic>
          <p:nvPicPr>
            <p:cNvPr id="28" name="object 28"/>
            <p:cNvPicPr/>
            <p:nvPr/>
          </p:nvPicPr>
          <p:blipFill>
            <a:blip r:embed="rId9"/>
            <a:stretch>
              <a:fillRect/>
            </a:stretch>
          </p:blipFill>
          <p:spPr>
            <a:xfrm>
              <a:off x="904944" y="579843"/>
              <a:ext cx="65594" cy="65594"/>
            </a:xfrm>
            <a:prstGeom prst="rect">
              <a:avLst/>
            </a:prstGeom>
          </p:spPr>
        </p:pic>
        <p:pic>
          <p:nvPicPr>
            <p:cNvPr id="29" name="object 29"/>
            <p:cNvPicPr/>
            <p:nvPr/>
          </p:nvPicPr>
          <p:blipFill>
            <a:blip r:embed="rId5"/>
            <a:stretch>
              <a:fillRect/>
            </a:stretch>
          </p:blipFill>
          <p:spPr>
            <a:xfrm>
              <a:off x="454963" y="684488"/>
              <a:ext cx="84147" cy="84146"/>
            </a:xfrm>
            <a:prstGeom prst="rect">
              <a:avLst/>
            </a:prstGeom>
          </p:spPr>
        </p:pic>
        <p:pic>
          <p:nvPicPr>
            <p:cNvPr id="30" name="object 30"/>
            <p:cNvPicPr/>
            <p:nvPr/>
          </p:nvPicPr>
          <p:blipFill>
            <a:blip r:embed="rId12"/>
            <a:stretch>
              <a:fillRect/>
            </a:stretch>
          </p:blipFill>
          <p:spPr>
            <a:xfrm>
              <a:off x="575049" y="691063"/>
              <a:ext cx="78137" cy="78136"/>
            </a:xfrm>
            <a:prstGeom prst="rect">
              <a:avLst/>
            </a:prstGeom>
          </p:spPr>
        </p:pic>
        <p:pic>
          <p:nvPicPr>
            <p:cNvPr id="31" name="object 31"/>
            <p:cNvPicPr/>
            <p:nvPr/>
          </p:nvPicPr>
          <p:blipFill>
            <a:blip r:embed="rId7"/>
            <a:stretch>
              <a:fillRect/>
            </a:stretch>
          </p:blipFill>
          <p:spPr>
            <a:xfrm>
              <a:off x="689124" y="692780"/>
              <a:ext cx="74703" cy="74704"/>
            </a:xfrm>
            <a:prstGeom prst="rect">
              <a:avLst/>
            </a:prstGeom>
          </p:spPr>
        </p:pic>
        <p:pic>
          <p:nvPicPr>
            <p:cNvPr id="32" name="object 32"/>
            <p:cNvPicPr/>
            <p:nvPr/>
          </p:nvPicPr>
          <p:blipFill>
            <a:blip r:embed="rId8"/>
            <a:stretch>
              <a:fillRect/>
            </a:stretch>
          </p:blipFill>
          <p:spPr>
            <a:xfrm>
              <a:off x="799767" y="701750"/>
              <a:ext cx="69237" cy="69237"/>
            </a:xfrm>
            <a:prstGeom prst="rect">
              <a:avLst/>
            </a:prstGeom>
          </p:spPr>
        </p:pic>
        <p:pic>
          <p:nvPicPr>
            <p:cNvPr id="33" name="object 33"/>
            <p:cNvPicPr/>
            <p:nvPr/>
          </p:nvPicPr>
          <p:blipFill>
            <a:blip r:embed="rId9"/>
            <a:stretch>
              <a:fillRect/>
            </a:stretch>
          </p:blipFill>
          <p:spPr>
            <a:xfrm>
              <a:off x="904944" y="697617"/>
              <a:ext cx="65594" cy="65594"/>
            </a:xfrm>
            <a:prstGeom prst="rect">
              <a:avLst/>
            </a:prstGeom>
          </p:spPr>
        </p:pic>
      </p:grpSp>
      <p:sp>
        <p:nvSpPr>
          <p:cNvPr id="34" name="object 34"/>
          <p:cNvSpPr txBox="1">
            <a:spLocks noGrp="1"/>
          </p:cNvSpPr>
          <p:nvPr>
            <p:ph type="title"/>
          </p:nvPr>
        </p:nvSpPr>
        <p:spPr>
          <a:xfrm>
            <a:off x="1205967" y="320735"/>
            <a:ext cx="1930400" cy="482600"/>
          </a:xfrm>
          <a:prstGeom prst="rect">
            <a:avLst/>
          </a:prstGeom>
        </p:spPr>
        <p:txBody>
          <a:bodyPr vert="horz" wrap="square" lIns="0" tIns="12700" rIns="0" bIns="0" rtlCol="0">
            <a:spAutoFit/>
          </a:bodyPr>
          <a:lstStyle/>
          <a:p>
            <a:pPr marL="12700">
              <a:lnSpc>
                <a:spcPct val="100000"/>
              </a:lnSpc>
              <a:spcBef>
                <a:spcPts val="100"/>
              </a:spcBef>
            </a:pPr>
            <a:r>
              <a:rPr spc="-10"/>
              <a:t>登记与统计</a:t>
            </a:r>
          </a:p>
        </p:txBody>
      </p:sp>
      <p:sp>
        <p:nvSpPr>
          <p:cNvPr id="35" name="object 35"/>
          <p:cNvSpPr txBox="1"/>
          <p:nvPr/>
        </p:nvSpPr>
        <p:spPr>
          <a:xfrm>
            <a:off x="3682648" y="4690009"/>
            <a:ext cx="6399530" cy="854075"/>
          </a:xfrm>
          <a:prstGeom prst="rect">
            <a:avLst/>
          </a:prstGeom>
        </p:spPr>
        <p:txBody>
          <a:bodyPr vert="horz" wrap="square" lIns="0" tIns="15875" rIns="0" bIns="0" rtlCol="0">
            <a:spAutoFit/>
          </a:bodyPr>
          <a:lstStyle/>
          <a:p>
            <a:pPr marL="12700">
              <a:lnSpc>
                <a:spcPct val="100000"/>
              </a:lnSpc>
              <a:spcBef>
                <a:spcPts val="125"/>
              </a:spcBef>
            </a:pPr>
            <a:r>
              <a:rPr sz="1550" b="1">
                <a:solidFill>
                  <a:srgbClr val="59AE93"/>
                </a:solidFill>
                <a:latin typeface="微软雅黑"/>
                <a:cs typeface="微软雅黑"/>
              </a:rPr>
              <a:t>分析人口和计划生育形</a:t>
            </a:r>
            <a:r>
              <a:rPr sz="1550" b="1" spc="-50">
                <a:solidFill>
                  <a:srgbClr val="59AE93"/>
                </a:solidFill>
                <a:latin typeface="微软雅黑"/>
                <a:cs typeface="微软雅黑"/>
              </a:rPr>
              <a:t>势</a:t>
            </a:r>
            <a:endParaRPr sz="1550">
              <a:latin typeface="微软雅黑"/>
              <a:cs typeface="微软雅黑"/>
            </a:endParaRPr>
          </a:p>
          <a:p>
            <a:pPr>
              <a:lnSpc>
                <a:spcPct val="100000"/>
              </a:lnSpc>
              <a:spcBef>
                <a:spcPts val="65"/>
              </a:spcBef>
            </a:pPr>
            <a:endParaRPr sz="1600">
              <a:latin typeface="微软雅黑"/>
              <a:cs typeface="微软雅黑"/>
            </a:endParaRPr>
          </a:p>
          <a:p>
            <a:pPr marL="899794">
              <a:lnSpc>
                <a:spcPct val="100000"/>
              </a:lnSpc>
            </a:pPr>
            <a:r>
              <a:rPr sz="1350" spc="-5">
                <a:solidFill>
                  <a:srgbClr val="020202"/>
                </a:solidFill>
                <a:latin typeface="微软雅黑"/>
                <a:cs typeface="微软雅黑"/>
              </a:rPr>
              <a:t>根据统计数据，分析辖区内人口和计划生育形势，为政府决策提供依据。</a:t>
            </a:r>
            <a:endParaRPr sz="1350">
              <a:latin typeface="微软雅黑"/>
              <a:cs typeface="微软雅黑"/>
            </a:endParaRPr>
          </a:p>
        </p:txBody>
      </p:sp>
      <p:sp>
        <p:nvSpPr>
          <p:cNvPr id="36" name="object 36"/>
          <p:cNvSpPr txBox="1"/>
          <p:nvPr/>
        </p:nvSpPr>
        <p:spPr>
          <a:xfrm>
            <a:off x="3682648" y="1764406"/>
            <a:ext cx="6656705" cy="810260"/>
          </a:xfrm>
          <a:prstGeom prst="rect">
            <a:avLst/>
          </a:prstGeom>
        </p:spPr>
        <p:txBody>
          <a:bodyPr vert="horz" wrap="square" lIns="0" tIns="15875" rIns="0" bIns="0" rtlCol="0">
            <a:spAutoFit/>
          </a:bodyPr>
          <a:lstStyle/>
          <a:p>
            <a:pPr marL="12700">
              <a:lnSpc>
                <a:spcPct val="100000"/>
              </a:lnSpc>
              <a:spcBef>
                <a:spcPts val="125"/>
              </a:spcBef>
            </a:pPr>
            <a:r>
              <a:rPr sz="1550" b="1">
                <a:solidFill>
                  <a:srgbClr val="59AE93"/>
                </a:solidFill>
                <a:latin typeface="微软雅黑"/>
                <a:cs typeface="微软雅黑"/>
              </a:rPr>
              <a:t>建立完善的人口和计划生育信息档</a:t>
            </a:r>
            <a:r>
              <a:rPr sz="1550" b="1" spc="-50">
                <a:solidFill>
                  <a:srgbClr val="59AE93"/>
                </a:solidFill>
                <a:latin typeface="微软雅黑"/>
                <a:cs typeface="微软雅黑"/>
              </a:rPr>
              <a:t>案</a:t>
            </a:r>
            <a:endParaRPr sz="1550">
              <a:latin typeface="微软雅黑"/>
              <a:cs typeface="微软雅黑"/>
            </a:endParaRPr>
          </a:p>
          <a:p>
            <a:pPr>
              <a:lnSpc>
                <a:spcPct val="100000"/>
              </a:lnSpc>
            </a:pPr>
            <a:endParaRPr sz="1450">
              <a:latin typeface="微软雅黑"/>
              <a:cs typeface="微软雅黑"/>
            </a:endParaRPr>
          </a:p>
          <a:p>
            <a:pPr marL="642620">
              <a:lnSpc>
                <a:spcPct val="100000"/>
              </a:lnSpc>
            </a:pPr>
            <a:r>
              <a:rPr sz="1350" spc="-5">
                <a:solidFill>
                  <a:srgbClr val="020202"/>
                </a:solidFill>
                <a:latin typeface="微软雅黑"/>
                <a:cs typeface="微软雅黑"/>
              </a:rPr>
              <a:t>负责辖区内人口和计划生育信息的登记、整理、归档工作，确保信息准确无误。</a:t>
            </a:r>
            <a:endParaRPr sz="1350">
              <a:latin typeface="微软雅黑"/>
              <a:cs typeface="微软雅黑"/>
            </a:endParaRPr>
          </a:p>
        </p:txBody>
      </p:sp>
      <p:sp>
        <p:nvSpPr>
          <p:cNvPr id="37" name="object 37"/>
          <p:cNvSpPr txBox="1"/>
          <p:nvPr/>
        </p:nvSpPr>
        <p:spPr>
          <a:xfrm>
            <a:off x="3682648" y="3228113"/>
            <a:ext cx="6570980" cy="847725"/>
          </a:xfrm>
          <a:prstGeom prst="rect">
            <a:avLst/>
          </a:prstGeom>
        </p:spPr>
        <p:txBody>
          <a:bodyPr vert="horz" wrap="square" lIns="0" tIns="15875" rIns="0" bIns="0" rtlCol="0">
            <a:spAutoFit/>
          </a:bodyPr>
          <a:lstStyle/>
          <a:p>
            <a:pPr marL="12700">
              <a:lnSpc>
                <a:spcPct val="100000"/>
              </a:lnSpc>
              <a:spcBef>
                <a:spcPts val="125"/>
              </a:spcBef>
            </a:pPr>
            <a:r>
              <a:rPr sz="1550" b="1">
                <a:solidFill>
                  <a:srgbClr val="59AE93"/>
                </a:solidFill>
                <a:latin typeface="微软雅黑"/>
                <a:cs typeface="微软雅黑"/>
              </a:rPr>
              <a:t>定期开展人口和计划生育统计调</a:t>
            </a:r>
            <a:r>
              <a:rPr sz="1550" b="1" spc="-50">
                <a:solidFill>
                  <a:srgbClr val="59AE93"/>
                </a:solidFill>
                <a:latin typeface="微软雅黑"/>
                <a:cs typeface="微软雅黑"/>
              </a:rPr>
              <a:t>查</a:t>
            </a:r>
            <a:endParaRPr sz="1550">
              <a:latin typeface="微软雅黑"/>
              <a:cs typeface="微软雅黑"/>
            </a:endParaRPr>
          </a:p>
          <a:p>
            <a:pPr>
              <a:lnSpc>
                <a:spcPct val="100000"/>
              </a:lnSpc>
              <a:spcBef>
                <a:spcPts val="15"/>
              </a:spcBef>
            </a:pPr>
            <a:endParaRPr sz="1600">
              <a:latin typeface="微软雅黑"/>
              <a:cs typeface="微软雅黑"/>
            </a:endParaRPr>
          </a:p>
          <a:p>
            <a:pPr marL="728345">
              <a:lnSpc>
                <a:spcPct val="100000"/>
              </a:lnSpc>
              <a:spcBef>
                <a:spcPts val="5"/>
              </a:spcBef>
            </a:pPr>
            <a:r>
              <a:rPr sz="1350" spc="-5">
                <a:solidFill>
                  <a:srgbClr val="020202"/>
                </a:solidFill>
                <a:latin typeface="微软雅黑"/>
                <a:cs typeface="微软雅黑"/>
              </a:rPr>
              <a:t>按照上级要求，定期开展人口和计划生育统计调查工作，及时上报相关数据。</a:t>
            </a:r>
            <a:endParaRPr sz="135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084396" y="1443387"/>
            <a:ext cx="5549900" cy="4382770"/>
          </a:xfrm>
          <a:prstGeom prst="rect">
            <a:avLst/>
          </a:prstGeom>
        </p:spPr>
        <p:txBody>
          <a:bodyPr vert="horz" wrap="square" lIns="0" tIns="15875" rIns="0" bIns="0" rtlCol="0">
            <a:spAutoFit/>
          </a:bodyPr>
          <a:lstStyle/>
          <a:p>
            <a:pPr marL="12700">
              <a:lnSpc>
                <a:spcPct val="100000"/>
              </a:lnSpc>
              <a:spcBef>
                <a:spcPts val="125"/>
              </a:spcBef>
            </a:pPr>
            <a:r>
              <a:rPr sz="2300" b="1">
                <a:solidFill>
                  <a:srgbClr val="59AE93"/>
                </a:solidFill>
                <a:latin typeface="微软雅黑"/>
                <a:cs typeface="微软雅黑"/>
              </a:rPr>
              <a:t>提供生殖健康服</a:t>
            </a:r>
            <a:r>
              <a:rPr sz="2300" b="1" spc="-50">
                <a:solidFill>
                  <a:srgbClr val="59AE93"/>
                </a:solidFill>
                <a:latin typeface="微软雅黑"/>
                <a:cs typeface="微软雅黑"/>
              </a:rPr>
              <a:t>务</a:t>
            </a:r>
            <a:endParaRPr sz="2300">
              <a:latin typeface="微软雅黑"/>
              <a:cs typeface="微软雅黑"/>
            </a:endParaRPr>
          </a:p>
          <a:p>
            <a:pPr marL="12700" marR="195580">
              <a:lnSpc>
                <a:spcPct val="120000"/>
              </a:lnSpc>
              <a:spcBef>
                <a:spcPts val="1205"/>
              </a:spcBef>
            </a:pPr>
            <a:r>
              <a:rPr sz="1500" spc="-5">
                <a:latin typeface="微软雅黑"/>
                <a:cs typeface="微软雅黑"/>
              </a:rPr>
              <a:t>协助卫生部门开展生殖健康服务，如妇科检查、孕前优生健康检查等，提高群众的生殖健康水平。</a:t>
            </a:r>
            <a:endParaRPr sz="1500">
              <a:latin typeface="微软雅黑"/>
              <a:cs typeface="微软雅黑"/>
            </a:endParaRPr>
          </a:p>
          <a:p>
            <a:pPr>
              <a:lnSpc>
                <a:spcPct val="100000"/>
              </a:lnSpc>
              <a:spcBef>
                <a:spcPts val="85"/>
              </a:spcBef>
            </a:pPr>
            <a:endParaRPr sz="2500">
              <a:latin typeface="微软雅黑"/>
              <a:cs typeface="微软雅黑"/>
            </a:endParaRPr>
          </a:p>
          <a:p>
            <a:pPr marL="12700">
              <a:lnSpc>
                <a:spcPct val="100000"/>
              </a:lnSpc>
            </a:pPr>
            <a:r>
              <a:rPr sz="2300" b="1">
                <a:solidFill>
                  <a:srgbClr val="59AE93"/>
                </a:solidFill>
                <a:latin typeface="微软雅黑"/>
                <a:cs typeface="微软雅黑"/>
              </a:rPr>
              <a:t>指导群众落实避孕节育措</a:t>
            </a:r>
            <a:r>
              <a:rPr sz="2300" b="1" spc="-50">
                <a:solidFill>
                  <a:srgbClr val="59AE93"/>
                </a:solidFill>
                <a:latin typeface="微软雅黑"/>
                <a:cs typeface="微软雅黑"/>
              </a:rPr>
              <a:t>施</a:t>
            </a:r>
            <a:endParaRPr sz="2300">
              <a:latin typeface="微软雅黑"/>
              <a:cs typeface="微软雅黑"/>
            </a:endParaRPr>
          </a:p>
          <a:p>
            <a:pPr marL="12700" marR="5080">
              <a:lnSpc>
                <a:spcPct val="120000"/>
              </a:lnSpc>
              <a:spcBef>
                <a:spcPts val="1210"/>
              </a:spcBef>
            </a:pPr>
            <a:r>
              <a:rPr sz="1500" spc="-5">
                <a:latin typeface="微软雅黑"/>
                <a:cs typeface="微软雅黑"/>
              </a:rPr>
              <a:t>根据群众需求，提供避孕节育措施指导和服务，确保避孕节育措施</a:t>
            </a:r>
            <a:r>
              <a:rPr sz="1500" spc="-10">
                <a:latin typeface="微软雅黑"/>
                <a:cs typeface="微软雅黑"/>
              </a:rPr>
              <a:t>的有效落实。</a:t>
            </a:r>
            <a:endParaRPr sz="1500">
              <a:latin typeface="微软雅黑"/>
              <a:cs typeface="微软雅黑"/>
            </a:endParaRPr>
          </a:p>
          <a:p>
            <a:pPr>
              <a:lnSpc>
                <a:spcPct val="100000"/>
              </a:lnSpc>
              <a:spcBef>
                <a:spcPts val="25"/>
              </a:spcBef>
            </a:pPr>
            <a:endParaRPr sz="2550">
              <a:latin typeface="微软雅黑"/>
              <a:cs typeface="微软雅黑"/>
            </a:endParaRPr>
          </a:p>
          <a:p>
            <a:pPr marL="12700">
              <a:lnSpc>
                <a:spcPct val="100000"/>
              </a:lnSpc>
            </a:pPr>
            <a:r>
              <a:rPr sz="2300" b="1">
                <a:solidFill>
                  <a:srgbClr val="59AE93"/>
                </a:solidFill>
                <a:latin typeface="微软雅黑"/>
                <a:cs typeface="微软雅黑"/>
              </a:rPr>
              <a:t>关注特殊群体计划生育需</a:t>
            </a:r>
            <a:r>
              <a:rPr sz="2300" b="1" spc="-50">
                <a:solidFill>
                  <a:srgbClr val="59AE93"/>
                </a:solidFill>
                <a:latin typeface="微软雅黑"/>
                <a:cs typeface="微软雅黑"/>
              </a:rPr>
              <a:t>求</a:t>
            </a:r>
            <a:endParaRPr sz="2300">
              <a:latin typeface="微软雅黑"/>
              <a:cs typeface="微软雅黑"/>
            </a:endParaRPr>
          </a:p>
          <a:p>
            <a:pPr marL="12700" marR="5080">
              <a:lnSpc>
                <a:spcPct val="120000"/>
              </a:lnSpc>
              <a:spcBef>
                <a:spcPts val="1210"/>
              </a:spcBef>
            </a:pPr>
            <a:r>
              <a:rPr sz="1500" spc="-5">
                <a:latin typeface="微软雅黑"/>
                <a:cs typeface="微软雅黑"/>
              </a:rPr>
              <a:t>关注流动人口、留守妇女、残疾人等特殊群体的计划生育需求，提供个性化的服务和指导。</a:t>
            </a:r>
            <a:endParaRPr sz="1500">
              <a:latin typeface="微软雅黑"/>
              <a:cs typeface="微软雅黑"/>
            </a:endParaRPr>
          </a:p>
        </p:txBody>
      </p:sp>
      <p:pic>
        <p:nvPicPr>
          <p:cNvPr id="3" name="object 3"/>
          <p:cNvPicPr/>
          <p:nvPr/>
        </p:nvPicPr>
        <p:blipFill>
          <a:blip r:embed="rId2"/>
          <a:stretch>
            <a:fillRect/>
          </a:stretch>
        </p:blipFill>
        <p:spPr>
          <a:xfrm>
            <a:off x="869006" y="1293634"/>
            <a:ext cx="4563023" cy="4563025"/>
          </a:xfrm>
          <a:prstGeom prst="rect">
            <a:avLst/>
          </a:prstGeom>
        </p:spPr>
      </p:pic>
      <p:grpSp>
        <p:nvGrpSpPr>
          <p:cNvPr id="4" name="object 4"/>
          <p:cNvGrpSpPr/>
          <p:nvPr/>
        </p:nvGrpSpPr>
        <p:grpSpPr>
          <a:xfrm>
            <a:off x="454963" y="331167"/>
            <a:ext cx="515620" cy="440055"/>
            <a:chOff x="454963" y="331167"/>
            <a:chExt cx="515620" cy="440055"/>
          </a:xfrm>
        </p:grpSpPr>
        <p:pic>
          <p:nvPicPr>
            <p:cNvPr id="5" name="object 5"/>
            <p:cNvPicPr/>
            <p:nvPr/>
          </p:nvPicPr>
          <p:blipFill>
            <a:blip r:embed="rId3"/>
            <a:stretch>
              <a:fillRect/>
            </a:stretch>
          </p:blipFill>
          <p:spPr>
            <a:xfrm>
              <a:off x="454963" y="331167"/>
              <a:ext cx="84147" cy="84146"/>
            </a:xfrm>
            <a:prstGeom prst="rect">
              <a:avLst/>
            </a:prstGeom>
          </p:spPr>
        </p:pic>
        <p:pic>
          <p:nvPicPr>
            <p:cNvPr id="6" name="object 6"/>
            <p:cNvPicPr/>
            <p:nvPr/>
          </p:nvPicPr>
          <p:blipFill>
            <a:blip r:embed="rId4"/>
            <a:stretch>
              <a:fillRect/>
            </a:stretch>
          </p:blipFill>
          <p:spPr>
            <a:xfrm>
              <a:off x="575049" y="337742"/>
              <a:ext cx="78137" cy="78136"/>
            </a:xfrm>
            <a:prstGeom prst="rect">
              <a:avLst/>
            </a:prstGeom>
          </p:spPr>
        </p:pic>
        <p:pic>
          <p:nvPicPr>
            <p:cNvPr id="7" name="object 7"/>
            <p:cNvPicPr/>
            <p:nvPr/>
          </p:nvPicPr>
          <p:blipFill>
            <a:blip r:embed="rId5"/>
            <a:stretch>
              <a:fillRect/>
            </a:stretch>
          </p:blipFill>
          <p:spPr>
            <a:xfrm>
              <a:off x="689124" y="339459"/>
              <a:ext cx="74704" cy="7470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pic>
          <p:nvPicPr>
            <p:cNvPr id="9" name="object 9"/>
            <p:cNvPicPr/>
            <p:nvPr/>
          </p:nvPicPr>
          <p:blipFill>
            <a:blip r:embed="rId7"/>
            <a:stretch>
              <a:fillRect/>
            </a:stretch>
          </p:blipFill>
          <p:spPr>
            <a:xfrm>
              <a:off x="904944" y="344296"/>
              <a:ext cx="65594" cy="65593"/>
            </a:xfrm>
            <a:prstGeom prst="rect">
              <a:avLst/>
            </a:prstGeom>
          </p:spPr>
        </p:pic>
        <p:pic>
          <p:nvPicPr>
            <p:cNvPr id="10" name="object 10"/>
            <p:cNvPicPr/>
            <p:nvPr/>
          </p:nvPicPr>
          <p:blipFill>
            <a:blip r:embed="rId8"/>
            <a:stretch>
              <a:fillRect/>
            </a:stretch>
          </p:blipFill>
          <p:spPr>
            <a:xfrm>
              <a:off x="454963" y="448941"/>
              <a:ext cx="84147" cy="84146"/>
            </a:xfrm>
            <a:prstGeom prst="rect">
              <a:avLst/>
            </a:prstGeom>
          </p:spPr>
        </p:pic>
        <p:pic>
          <p:nvPicPr>
            <p:cNvPr id="11" name="object 11"/>
            <p:cNvPicPr/>
            <p:nvPr/>
          </p:nvPicPr>
          <p:blipFill>
            <a:blip r:embed="rId4"/>
            <a:stretch>
              <a:fillRect/>
            </a:stretch>
          </p:blipFill>
          <p:spPr>
            <a:xfrm>
              <a:off x="575049" y="455516"/>
              <a:ext cx="78137" cy="78136"/>
            </a:xfrm>
            <a:prstGeom prst="rect">
              <a:avLst/>
            </a:prstGeom>
          </p:spPr>
        </p:pic>
        <p:pic>
          <p:nvPicPr>
            <p:cNvPr id="12" name="object 12"/>
            <p:cNvPicPr/>
            <p:nvPr/>
          </p:nvPicPr>
          <p:blipFill>
            <a:blip r:embed="rId5"/>
            <a:stretch>
              <a:fillRect/>
            </a:stretch>
          </p:blipFill>
          <p:spPr>
            <a:xfrm>
              <a:off x="689124" y="457232"/>
              <a:ext cx="74703" cy="74704"/>
            </a:xfrm>
            <a:prstGeom prst="rect">
              <a:avLst/>
            </a:prstGeom>
          </p:spPr>
        </p:pic>
        <p:pic>
          <p:nvPicPr>
            <p:cNvPr id="13" name="object 13"/>
            <p:cNvPicPr/>
            <p:nvPr/>
          </p:nvPicPr>
          <p:blipFill>
            <a:blip r:embed="rId9"/>
            <a:stretch>
              <a:fillRect/>
            </a:stretch>
          </p:blipFill>
          <p:spPr>
            <a:xfrm>
              <a:off x="799767" y="466202"/>
              <a:ext cx="69237" cy="69237"/>
            </a:xfrm>
            <a:prstGeom prst="rect">
              <a:avLst/>
            </a:prstGeom>
          </p:spPr>
        </p:pic>
        <p:pic>
          <p:nvPicPr>
            <p:cNvPr id="14" name="object 14"/>
            <p:cNvPicPr/>
            <p:nvPr/>
          </p:nvPicPr>
          <p:blipFill>
            <a:blip r:embed="rId8"/>
            <a:stretch>
              <a:fillRect/>
            </a:stretch>
          </p:blipFill>
          <p:spPr>
            <a:xfrm>
              <a:off x="454963" y="566714"/>
              <a:ext cx="84147" cy="84146"/>
            </a:xfrm>
            <a:prstGeom prst="rect">
              <a:avLst/>
            </a:prstGeom>
          </p:spPr>
        </p:pic>
        <p:pic>
          <p:nvPicPr>
            <p:cNvPr id="15" name="object 15"/>
            <p:cNvPicPr/>
            <p:nvPr/>
          </p:nvPicPr>
          <p:blipFill>
            <a:blip r:embed="rId7"/>
            <a:stretch>
              <a:fillRect/>
            </a:stretch>
          </p:blipFill>
          <p:spPr>
            <a:xfrm>
              <a:off x="904944" y="462069"/>
              <a:ext cx="65594" cy="65594"/>
            </a:xfrm>
            <a:prstGeom prst="rect">
              <a:avLst/>
            </a:prstGeom>
          </p:spPr>
        </p:pic>
        <p:pic>
          <p:nvPicPr>
            <p:cNvPr id="16" name="object 16"/>
            <p:cNvPicPr/>
            <p:nvPr/>
          </p:nvPicPr>
          <p:blipFill>
            <a:blip r:embed="rId10"/>
            <a:stretch>
              <a:fillRect/>
            </a:stretch>
          </p:blipFill>
          <p:spPr>
            <a:xfrm>
              <a:off x="575049" y="573290"/>
              <a:ext cx="78137" cy="78136"/>
            </a:xfrm>
            <a:prstGeom prst="rect">
              <a:avLst/>
            </a:prstGeom>
          </p:spPr>
        </p:pic>
        <p:pic>
          <p:nvPicPr>
            <p:cNvPr id="17" name="object 17"/>
            <p:cNvPicPr/>
            <p:nvPr/>
          </p:nvPicPr>
          <p:blipFill>
            <a:blip r:embed="rId11"/>
            <a:stretch>
              <a:fillRect/>
            </a:stretch>
          </p:blipFill>
          <p:spPr>
            <a:xfrm>
              <a:off x="689124" y="575006"/>
              <a:ext cx="74703" cy="74704"/>
            </a:xfrm>
            <a:prstGeom prst="rect">
              <a:avLst/>
            </a:prstGeom>
          </p:spPr>
        </p:pic>
        <p:pic>
          <p:nvPicPr>
            <p:cNvPr id="18" name="object 18"/>
            <p:cNvPicPr/>
            <p:nvPr/>
          </p:nvPicPr>
          <p:blipFill>
            <a:blip r:embed="rId9"/>
            <a:stretch>
              <a:fillRect/>
            </a:stretch>
          </p:blipFill>
          <p:spPr>
            <a:xfrm>
              <a:off x="799767" y="583976"/>
              <a:ext cx="69237" cy="69237"/>
            </a:xfrm>
            <a:prstGeom prst="rect">
              <a:avLst/>
            </a:prstGeom>
          </p:spPr>
        </p:pic>
        <p:pic>
          <p:nvPicPr>
            <p:cNvPr id="19" name="object 19"/>
            <p:cNvPicPr/>
            <p:nvPr/>
          </p:nvPicPr>
          <p:blipFill>
            <a:blip r:embed="rId7"/>
            <a:stretch>
              <a:fillRect/>
            </a:stretch>
          </p:blipFill>
          <p:spPr>
            <a:xfrm>
              <a:off x="904944" y="579843"/>
              <a:ext cx="65594" cy="65594"/>
            </a:xfrm>
            <a:prstGeom prst="rect">
              <a:avLst/>
            </a:prstGeom>
          </p:spPr>
        </p:pic>
        <p:pic>
          <p:nvPicPr>
            <p:cNvPr id="20" name="object 20"/>
            <p:cNvPicPr/>
            <p:nvPr/>
          </p:nvPicPr>
          <p:blipFill>
            <a:blip r:embed="rId3"/>
            <a:stretch>
              <a:fillRect/>
            </a:stretch>
          </p:blipFill>
          <p:spPr>
            <a:xfrm>
              <a:off x="454963" y="684488"/>
              <a:ext cx="84147" cy="84146"/>
            </a:xfrm>
            <a:prstGeom prst="rect">
              <a:avLst/>
            </a:prstGeom>
          </p:spPr>
        </p:pic>
        <p:pic>
          <p:nvPicPr>
            <p:cNvPr id="21" name="object 21"/>
            <p:cNvPicPr/>
            <p:nvPr/>
          </p:nvPicPr>
          <p:blipFill>
            <a:blip r:embed="rId5"/>
            <a:stretch>
              <a:fillRect/>
            </a:stretch>
          </p:blipFill>
          <p:spPr>
            <a:xfrm>
              <a:off x="689124" y="692780"/>
              <a:ext cx="74703" cy="74704"/>
            </a:xfrm>
            <a:prstGeom prst="rect">
              <a:avLst/>
            </a:prstGeom>
          </p:spPr>
        </p:pic>
        <p:pic>
          <p:nvPicPr>
            <p:cNvPr id="22" name="object 22"/>
            <p:cNvPicPr/>
            <p:nvPr/>
          </p:nvPicPr>
          <p:blipFill>
            <a:blip r:embed="rId10"/>
            <a:stretch>
              <a:fillRect/>
            </a:stretch>
          </p:blipFill>
          <p:spPr>
            <a:xfrm>
              <a:off x="575049" y="691063"/>
              <a:ext cx="78137" cy="78136"/>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7"/>
            <a:stretch>
              <a:fillRect/>
            </a:stretch>
          </p:blipFill>
          <p:spPr>
            <a:xfrm>
              <a:off x="904944" y="697617"/>
              <a:ext cx="65594" cy="65594"/>
            </a:xfrm>
            <a:prstGeom prst="rect">
              <a:avLst/>
            </a:prstGeom>
          </p:spPr>
        </p:pic>
      </p:grpSp>
      <p:sp>
        <p:nvSpPr>
          <p:cNvPr id="25" name="object 25"/>
          <p:cNvSpPr txBox="1">
            <a:spLocks noGrp="1"/>
          </p:cNvSpPr>
          <p:nvPr>
            <p:ph type="title"/>
          </p:nvPr>
        </p:nvSpPr>
        <p:spPr>
          <a:xfrm>
            <a:off x="1205967" y="320735"/>
            <a:ext cx="1930400" cy="482600"/>
          </a:xfrm>
          <a:prstGeom prst="rect">
            <a:avLst/>
          </a:prstGeom>
        </p:spPr>
        <p:txBody>
          <a:bodyPr vert="horz" wrap="square" lIns="0" tIns="12700" rIns="0" bIns="0" rtlCol="0">
            <a:spAutoFit/>
          </a:bodyPr>
          <a:lstStyle/>
          <a:p>
            <a:pPr marL="12700">
              <a:lnSpc>
                <a:spcPct val="100000"/>
              </a:lnSpc>
              <a:spcBef>
                <a:spcPts val="100"/>
              </a:spcBef>
            </a:pPr>
            <a:r>
              <a:rPr spc="-10"/>
              <a:t>服务与指导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16075" y="2735726"/>
            <a:ext cx="1339850" cy="1305560"/>
          </a:xfrm>
          <a:prstGeom prst="rect">
            <a:avLst/>
          </a:prstGeom>
        </p:spPr>
        <p:txBody>
          <a:bodyPr vert="horz" wrap="square" lIns="0" tIns="12700" rIns="0" bIns="0" rtlCol="0">
            <a:spAutoFit/>
          </a:bodyPr>
          <a:lstStyle/>
          <a:p>
            <a:pPr marL="12700">
              <a:lnSpc>
                <a:spcPct val="100000"/>
              </a:lnSpc>
              <a:spcBef>
                <a:spcPts val="100"/>
              </a:spcBef>
            </a:pPr>
            <a:r>
              <a:rPr sz="8400" b="1" spc="-25">
                <a:solidFill>
                  <a:srgbClr val="FFFFFF"/>
                </a:solidFill>
                <a:latin typeface="微软雅黑"/>
                <a:cs typeface="微软雅黑"/>
              </a:rPr>
              <a:t>03</a:t>
            </a:r>
            <a:endParaRPr sz="8400">
              <a:latin typeface="微软雅黑"/>
              <a:cs typeface="微软雅黑"/>
            </a:endParaRPr>
          </a:p>
        </p:txBody>
      </p:sp>
      <p:sp>
        <p:nvSpPr>
          <p:cNvPr id="3" name="object 3"/>
          <p:cNvSpPr txBox="1">
            <a:spLocks noGrp="1"/>
          </p:cNvSpPr>
          <p:nvPr>
            <p:ph type="title"/>
          </p:nvPr>
        </p:nvSpPr>
        <p:spPr>
          <a:xfrm>
            <a:off x="4469892" y="3080773"/>
            <a:ext cx="5168900" cy="711200"/>
          </a:xfrm>
          <a:prstGeom prst="rect">
            <a:avLst/>
          </a:prstGeom>
        </p:spPr>
        <p:txBody>
          <a:bodyPr vert="horz" wrap="square" lIns="0" tIns="12700" rIns="0" bIns="0" rtlCol="0">
            <a:spAutoFit/>
          </a:bodyPr>
          <a:lstStyle/>
          <a:p>
            <a:pPr marL="12700">
              <a:lnSpc>
                <a:spcPct val="100000"/>
              </a:lnSpc>
              <a:spcBef>
                <a:spcPts val="100"/>
              </a:spcBef>
            </a:pPr>
            <a:r>
              <a:rPr sz="4500" spc="-10"/>
              <a:t>计划生育服务与管理</a:t>
            </a:r>
            <a:endParaRPr sz="45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454610" y="2573940"/>
            <a:ext cx="5661025" cy="1817370"/>
            <a:chOff x="1454610" y="2573940"/>
            <a:chExt cx="5661025" cy="1817370"/>
          </a:xfrm>
        </p:grpSpPr>
        <p:sp>
          <p:nvSpPr>
            <p:cNvPr id="3" name="object 3"/>
            <p:cNvSpPr/>
            <p:nvPr/>
          </p:nvSpPr>
          <p:spPr>
            <a:xfrm>
              <a:off x="5144173" y="2573946"/>
              <a:ext cx="1971039" cy="1817370"/>
            </a:xfrm>
            <a:custGeom>
              <a:rect l="l" t="t" r="r" b="b"/>
              <a:pathLst>
                <a:path w="1971039" h="1817370">
                  <a:moveTo>
                    <a:pt x="1970989" y="503580"/>
                  </a:moveTo>
                  <a:lnTo>
                    <a:pt x="1968830" y="454571"/>
                  </a:lnTo>
                  <a:lnTo>
                    <a:pt x="1963089" y="407682"/>
                  </a:lnTo>
                  <a:lnTo>
                    <a:pt x="1953971" y="362953"/>
                  </a:lnTo>
                  <a:lnTo>
                    <a:pt x="1941626" y="320471"/>
                  </a:lnTo>
                  <a:lnTo>
                    <a:pt x="1926259" y="280314"/>
                  </a:lnTo>
                  <a:lnTo>
                    <a:pt x="1908048" y="242531"/>
                  </a:lnTo>
                  <a:lnTo>
                    <a:pt x="1887181" y="207200"/>
                  </a:lnTo>
                  <a:lnTo>
                    <a:pt x="1863813" y="174396"/>
                  </a:lnTo>
                  <a:lnTo>
                    <a:pt x="1838159" y="144183"/>
                  </a:lnTo>
                  <a:lnTo>
                    <a:pt x="1810385" y="116636"/>
                  </a:lnTo>
                  <a:lnTo>
                    <a:pt x="1780679" y="91833"/>
                  </a:lnTo>
                  <a:lnTo>
                    <a:pt x="1749209" y="69824"/>
                  </a:lnTo>
                  <a:lnTo>
                    <a:pt x="1716176" y="50698"/>
                  </a:lnTo>
                  <a:lnTo>
                    <a:pt x="1664081" y="27546"/>
                  </a:lnTo>
                  <a:lnTo>
                    <a:pt x="1609483" y="11252"/>
                  </a:lnTo>
                  <a:lnTo>
                    <a:pt x="1571980" y="4330"/>
                  </a:lnTo>
                  <a:lnTo>
                    <a:pt x="1533829" y="622"/>
                  </a:lnTo>
                  <a:lnTo>
                    <a:pt x="1514563" y="0"/>
                  </a:lnTo>
                  <a:lnTo>
                    <a:pt x="1495209" y="215"/>
                  </a:lnTo>
                  <a:lnTo>
                    <a:pt x="1456283" y="3162"/>
                  </a:lnTo>
                  <a:lnTo>
                    <a:pt x="1417243" y="9563"/>
                  </a:lnTo>
                  <a:lnTo>
                    <a:pt x="1378280" y="19456"/>
                  </a:lnTo>
                  <a:lnTo>
                    <a:pt x="1339570" y="32931"/>
                  </a:lnTo>
                  <a:lnTo>
                    <a:pt x="1301292" y="50050"/>
                  </a:lnTo>
                  <a:lnTo>
                    <a:pt x="1263637" y="70891"/>
                  </a:lnTo>
                  <a:lnTo>
                    <a:pt x="1226769" y="95516"/>
                  </a:lnTo>
                  <a:lnTo>
                    <a:pt x="1190891" y="123990"/>
                  </a:lnTo>
                  <a:lnTo>
                    <a:pt x="1156182" y="156400"/>
                  </a:lnTo>
                  <a:lnTo>
                    <a:pt x="1122807" y="192798"/>
                  </a:lnTo>
                  <a:lnTo>
                    <a:pt x="1090968" y="233273"/>
                  </a:lnTo>
                  <a:lnTo>
                    <a:pt x="1060831" y="277876"/>
                  </a:lnTo>
                  <a:lnTo>
                    <a:pt x="1032598" y="326694"/>
                  </a:lnTo>
                  <a:lnTo>
                    <a:pt x="1006436" y="379780"/>
                  </a:lnTo>
                  <a:lnTo>
                    <a:pt x="985507" y="429755"/>
                  </a:lnTo>
                  <a:lnTo>
                    <a:pt x="976833" y="407949"/>
                  </a:lnTo>
                  <a:lnTo>
                    <a:pt x="951776" y="352691"/>
                  </a:lnTo>
                  <a:lnTo>
                    <a:pt x="924547" y="301752"/>
                  </a:lnTo>
                  <a:lnTo>
                    <a:pt x="895337" y="255054"/>
                  </a:lnTo>
                  <a:lnTo>
                    <a:pt x="864336" y="212521"/>
                  </a:lnTo>
                  <a:lnTo>
                    <a:pt x="831697" y="174091"/>
                  </a:lnTo>
                  <a:lnTo>
                    <a:pt x="797636" y="139700"/>
                  </a:lnTo>
                  <a:lnTo>
                    <a:pt x="762317" y="109270"/>
                  </a:lnTo>
                  <a:lnTo>
                    <a:pt x="725919" y="82727"/>
                  </a:lnTo>
                  <a:lnTo>
                    <a:pt x="688632" y="60007"/>
                  </a:lnTo>
                  <a:lnTo>
                    <a:pt x="650633" y="41033"/>
                  </a:lnTo>
                  <a:lnTo>
                    <a:pt x="612114" y="25742"/>
                  </a:lnTo>
                  <a:lnTo>
                    <a:pt x="573252" y="14071"/>
                  </a:lnTo>
                  <a:lnTo>
                    <a:pt x="534238" y="5930"/>
                  </a:lnTo>
                  <a:lnTo>
                    <a:pt x="495236" y="1270"/>
                  </a:lnTo>
                  <a:lnTo>
                    <a:pt x="456425" y="0"/>
                  </a:lnTo>
                  <a:lnTo>
                    <a:pt x="437159" y="622"/>
                  </a:lnTo>
                  <a:lnTo>
                    <a:pt x="399008" y="4330"/>
                  </a:lnTo>
                  <a:lnTo>
                    <a:pt x="361518" y="11252"/>
                  </a:lnTo>
                  <a:lnTo>
                    <a:pt x="306908" y="27546"/>
                  </a:lnTo>
                  <a:lnTo>
                    <a:pt x="254812" y="50698"/>
                  </a:lnTo>
                  <a:lnTo>
                    <a:pt x="221780" y="69824"/>
                  </a:lnTo>
                  <a:lnTo>
                    <a:pt x="190309" y="91833"/>
                  </a:lnTo>
                  <a:lnTo>
                    <a:pt x="160604" y="116636"/>
                  </a:lnTo>
                  <a:lnTo>
                    <a:pt x="132829" y="144183"/>
                  </a:lnTo>
                  <a:lnTo>
                    <a:pt x="107162" y="174396"/>
                  </a:lnTo>
                  <a:lnTo>
                    <a:pt x="83807" y="207200"/>
                  </a:lnTo>
                  <a:lnTo>
                    <a:pt x="62928" y="242531"/>
                  </a:lnTo>
                  <a:lnTo>
                    <a:pt x="44716" y="280314"/>
                  </a:lnTo>
                  <a:lnTo>
                    <a:pt x="29349" y="320471"/>
                  </a:lnTo>
                  <a:lnTo>
                    <a:pt x="17018" y="362953"/>
                  </a:lnTo>
                  <a:lnTo>
                    <a:pt x="7886" y="407682"/>
                  </a:lnTo>
                  <a:lnTo>
                    <a:pt x="2159" y="454571"/>
                  </a:lnTo>
                  <a:lnTo>
                    <a:pt x="0" y="503580"/>
                  </a:lnTo>
                  <a:lnTo>
                    <a:pt x="317" y="528840"/>
                  </a:lnTo>
                  <a:lnTo>
                    <a:pt x="3860" y="580859"/>
                  </a:lnTo>
                  <a:lnTo>
                    <a:pt x="11442" y="634822"/>
                  </a:lnTo>
                  <a:lnTo>
                    <a:pt x="23241" y="690626"/>
                  </a:lnTo>
                  <a:lnTo>
                    <a:pt x="39433" y="748233"/>
                  </a:lnTo>
                  <a:lnTo>
                    <a:pt x="60198" y="807542"/>
                  </a:lnTo>
                  <a:lnTo>
                    <a:pt x="85725" y="868514"/>
                  </a:lnTo>
                  <a:lnTo>
                    <a:pt x="116192" y="931049"/>
                  </a:lnTo>
                  <a:lnTo>
                    <a:pt x="151790" y="995095"/>
                  </a:lnTo>
                  <a:lnTo>
                    <a:pt x="171577" y="1027671"/>
                  </a:lnTo>
                  <a:lnTo>
                    <a:pt x="192697" y="1060589"/>
                  </a:lnTo>
                  <a:lnTo>
                    <a:pt x="215201" y="1093851"/>
                  </a:lnTo>
                  <a:lnTo>
                    <a:pt x="239090" y="1127442"/>
                  </a:lnTo>
                  <a:lnTo>
                    <a:pt x="264401" y="1161364"/>
                  </a:lnTo>
                  <a:lnTo>
                    <a:pt x="291160" y="1195590"/>
                  </a:lnTo>
                  <a:lnTo>
                    <a:pt x="319379" y="1230134"/>
                  </a:lnTo>
                  <a:lnTo>
                    <a:pt x="349084" y="1264970"/>
                  </a:lnTo>
                  <a:lnTo>
                    <a:pt x="380288" y="1300099"/>
                  </a:lnTo>
                  <a:lnTo>
                    <a:pt x="413042" y="1335506"/>
                  </a:lnTo>
                  <a:lnTo>
                    <a:pt x="447332" y="1371180"/>
                  </a:lnTo>
                  <a:lnTo>
                    <a:pt x="483209" y="1407134"/>
                  </a:lnTo>
                  <a:lnTo>
                    <a:pt x="520687" y="1443329"/>
                  </a:lnTo>
                  <a:lnTo>
                    <a:pt x="559790" y="1479765"/>
                  </a:lnTo>
                  <a:lnTo>
                    <a:pt x="600532" y="1516443"/>
                  </a:lnTo>
                  <a:lnTo>
                    <a:pt x="642950" y="1553349"/>
                  </a:lnTo>
                  <a:lnTo>
                    <a:pt x="687057" y="1590484"/>
                  </a:lnTo>
                  <a:lnTo>
                    <a:pt x="732878" y="1627809"/>
                  </a:lnTo>
                  <a:lnTo>
                    <a:pt x="780440" y="1665351"/>
                  </a:lnTo>
                  <a:lnTo>
                    <a:pt x="829754" y="1703082"/>
                  </a:lnTo>
                  <a:lnTo>
                    <a:pt x="880846" y="1740992"/>
                  </a:lnTo>
                  <a:lnTo>
                    <a:pt x="933754" y="1779092"/>
                  </a:lnTo>
                  <a:lnTo>
                    <a:pt x="982522" y="1813191"/>
                  </a:lnTo>
                  <a:lnTo>
                    <a:pt x="982535" y="1817344"/>
                  </a:lnTo>
                  <a:lnTo>
                    <a:pt x="985507" y="1815274"/>
                  </a:lnTo>
                  <a:lnTo>
                    <a:pt x="988491" y="1817344"/>
                  </a:lnTo>
                  <a:lnTo>
                    <a:pt x="988479" y="1813191"/>
                  </a:lnTo>
                  <a:lnTo>
                    <a:pt x="1037259" y="1779092"/>
                  </a:lnTo>
                  <a:lnTo>
                    <a:pt x="1090168" y="1740992"/>
                  </a:lnTo>
                  <a:lnTo>
                    <a:pt x="1141260" y="1703082"/>
                  </a:lnTo>
                  <a:lnTo>
                    <a:pt x="1190574" y="1665351"/>
                  </a:lnTo>
                  <a:lnTo>
                    <a:pt x="1238135" y="1627809"/>
                  </a:lnTo>
                  <a:lnTo>
                    <a:pt x="1283957" y="1590484"/>
                  </a:lnTo>
                  <a:lnTo>
                    <a:pt x="1328051" y="1553349"/>
                  </a:lnTo>
                  <a:lnTo>
                    <a:pt x="1370469" y="1516443"/>
                  </a:lnTo>
                  <a:lnTo>
                    <a:pt x="1411211" y="1479765"/>
                  </a:lnTo>
                  <a:lnTo>
                    <a:pt x="1450314" y="1443329"/>
                  </a:lnTo>
                  <a:lnTo>
                    <a:pt x="1487792" y="1407134"/>
                  </a:lnTo>
                  <a:lnTo>
                    <a:pt x="1523669" y="1371180"/>
                  </a:lnTo>
                  <a:lnTo>
                    <a:pt x="1557959" y="1335506"/>
                  </a:lnTo>
                  <a:lnTo>
                    <a:pt x="1590700" y="1300099"/>
                  </a:lnTo>
                  <a:lnTo>
                    <a:pt x="1621917" y="1264970"/>
                  </a:lnTo>
                  <a:lnTo>
                    <a:pt x="1651622" y="1230134"/>
                  </a:lnTo>
                  <a:lnTo>
                    <a:pt x="1679841" y="1195590"/>
                  </a:lnTo>
                  <a:lnTo>
                    <a:pt x="1706587" y="1161364"/>
                  </a:lnTo>
                  <a:lnTo>
                    <a:pt x="1731899" y="1127442"/>
                  </a:lnTo>
                  <a:lnTo>
                    <a:pt x="1755787" y="1093851"/>
                  </a:lnTo>
                  <a:lnTo>
                    <a:pt x="1778292" y="1060589"/>
                  </a:lnTo>
                  <a:lnTo>
                    <a:pt x="1799412" y="1027671"/>
                  </a:lnTo>
                  <a:lnTo>
                    <a:pt x="1819198" y="995095"/>
                  </a:lnTo>
                  <a:lnTo>
                    <a:pt x="1854784" y="931049"/>
                  </a:lnTo>
                  <a:lnTo>
                    <a:pt x="1885264" y="868514"/>
                  </a:lnTo>
                  <a:lnTo>
                    <a:pt x="1910791" y="807542"/>
                  </a:lnTo>
                  <a:lnTo>
                    <a:pt x="1931555" y="748233"/>
                  </a:lnTo>
                  <a:lnTo>
                    <a:pt x="1947748" y="690626"/>
                  </a:lnTo>
                  <a:lnTo>
                    <a:pt x="1959533" y="634822"/>
                  </a:lnTo>
                  <a:lnTo>
                    <a:pt x="1967115" y="580859"/>
                  </a:lnTo>
                  <a:lnTo>
                    <a:pt x="1970659" y="528840"/>
                  </a:lnTo>
                  <a:lnTo>
                    <a:pt x="1970989" y="503580"/>
                  </a:lnTo>
                  <a:close/>
                </a:path>
              </a:pathLst>
            </a:custGeom>
            <a:solidFill>
              <a:srgbClr val="41856F"/>
            </a:solidFill>
          </p:spPr>
          <p:txBody>
            <a:bodyPr wrap="square" lIns="0" tIns="0" rIns="0" bIns="0" rtlCol="0"/>
            <a:lstStyle/>
            <a:p/>
          </p:txBody>
        </p:sp>
        <p:sp>
          <p:nvSpPr>
            <p:cNvPr id="4" name="object 4"/>
            <p:cNvSpPr/>
            <p:nvPr/>
          </p:nvSpPr>
          <p:spPr>
            <a:xfrm>
              <a:off x="1454607" y="2988043"/>
              <a:ext cx="3728085" cy="76200"/>
            </a:xfrm>
            <a:custGeom>
              <a:rect l="l" t="t" r="r" b="b"/>
              <a:pathLst>
                <a:path w="3728085" h="76200">
                  <a:moveTo>
                    <a:pt x="122110" y="31750"/>
                  </a:moveTo>
                  <a:lnTo>
                    <a:pt x="74917" y="31750"/>
                  </a:lnTo>
                  <a:lnTo>
                    <a:pt x="76200" y="38100"/>
                  </a:lnTo>
                  <a:lnTo>
                    <a:pt x="73202" y="23279"/>
                  </a:lnTo>
                  <a:lnTo>
                    <a:pt x="65036" y="11163"/>
                  </a:lnTo>
                  <a:lnTo>
                    <a:pt x="52920" y="2997"/>
                  </a:lnTo>
                  <a:lnTo>
                    <a:pt x="38100" y="0"/>
                  </a:lnTo>
                  <a:lnTo>
                    <a:pt x="23266" y="2997"/>
                  </a:lnTo>
                  <a:lnTo>
                    <a:pt x="11150" y="11163"/>
                  </a:lnTo>
                  <a:lnTo>
                    <a:pt x="2984" y="23279"/>
                  </a:lnTo>
                  <a:lnTo>
                    <a:pt x="1282" y="31750"/>
                  </a:lnTo>
                  <a:lnTo>
                    <a:pt x="0" y="38100"/>
                  </a:lnTo>
                  <a:lnTo>
                    <a:pt x="1282" y="44450"/>
                  </a:lnTo>
                  <a:lnTo>
                    <a:pt x="2984" y="52933"/>
                  </a:lnTo>
                  <a:lnTo>
                    <a:pt x="11150" y="65049"/>
                  </a:lnTo>
                  <a:lnTo>
                    <a:pt x="23266" y="73215"/>
                  </a:lnTo>
                  <a:lnTo>
                    <a:pt x="38100" y="76200"/>
                  </a:lnTo>
                  <a:lnTo>
                    <a:pt x="52920" y="73215"/>
                  </a:lnTo>
                  <a:lnTo>
                    <a:pt x="65036" y="65049"/>
                  </a:lnTo>
                  <a:lnTo>
                    <a:pt x="73202" y="52933"/>
                  </a:lnTo>
                  <a:lnTo>
                    <a:pt x="74917" y="44450"/>
                  </a:lnTo>
                  <a:lnTo>
                    <a:pt x="122110" y="44450"/>
                  </a:lnTo>
                  <a:lnTo>
                    <a:pt x="122110" y="38100"/>
                  </a:lnTo>
                  <a:lnTo>
                    <a:pt x="122110" y="31750"/>
                  </a:lnTo>
                  <a:close/>
                </a:path>
                <a:path w="3728085" h="76200">
                  <a:moveTo>
                    <a:pt x="211010" y="31750"/>
                  </a:moveTo>
                  <a:lnTo>
                    <a:pt x="160210" y="31750"/>
                  </a:lnTo>
                  <a:lnTo>
                    <a:pt x="160210" y="38100"/>
                  </a:lnTo>
                  <a:lnTo>
                    <a:pt x="160210" y="44450"/>
                  </a:lnTo>
                  <a:lnTo>
                    <a:pt x="211010" y="44450"/>
                  </a:lnTo>
                  <a:lnTo>
                    <a:pt x="211010" y="38100"/>
                  </a:lnTo>
                  <a:lnTo>
                    <a:pt x="211010" y="31750"/>
                  </a:lnTo>
                  <a:close/>
                </a:path>
                <a:path w="3728085" h="76200">
                  <a:moveTo>
                    <a:pt x="299910" y="31750"/>
                  </a:moveTo>
                  <a:lnTo>
                    <a:pt x="249110" y="31750"/>
                  </a:lnTo>
                  <a:lnTo>
                    <a:pt x="249110" y="38100"/>
                  </a:lnTo>
                  <a:lnTo>
                    <a:pt x="249110" y="44450"/>
                  </a:lnTo>
                  <a:lnTo>
                    <a:pt x="299910" y="44450"/>
                  </a:lnTo>
                  <a:lnTo>
                    <a:pt x="299910" y="38100"/>
                  </a:lnTo>
                  <a:lnTo>
                    <a:pt x="299910" y="31750"/>
                  </a:lnTo>
                  <a:close/>
                </a:path>
                <a:path w="3728085" h="76200">
                  <a:moveTo>
                    <a:pt x="388810" y="31750"/>
                  </a:moveTo>
                  <a:lnTo>
                    <a:pt x="338010" y="31750"/>
                  </a:lnTo>
                  <a:lnTo>
                    <a:pt x="338010" y="38100"/>
                  </a:lnTo>
                  <a:lnTo>
                    <a:pt x="338010" y="44450"/>
                  </a:lnTo>
                  <a:lnTo>
                    <a:pt x="388810" y="44450"/>
                  </a:lnTo>
                  <a:lnTo>
                    <a:pt x="388810" y="38100"/>
                  </a:lnTo>
                  <a:lnTo>
                    <a:pt x="388810" y="31750"/>
                  </a:lnTo>
                  <a:close/>
                </a:path>
                <a:path w="3728085" h="76200">
                  <a:moveTo>
                    <a:pt x="477710" y="31750"/>
                  </a:moveTo>
                  <a:lnTo>
                    <a:pt x="426910" y="31750"/>
                  </a:lnTo>
                  <a:lnTo>
                    <a:pt x="426910" y="38100"/>
                  </a:lnTo>
                  <a:lnTo>
                    <a:pt x="426910" y="44450"/>
                  </a:lnTo>
                  <a:lnTo>
                    <a:pt x="477710" y="44450"/>
                  </a:lnTo>
                  <a:lnTo>
                    <a:pt x="477710" y="38100"/>
                  </a:lnTo>
                  <a:lnTo>
                    <a:pt x="477710" y="31750"/>
                  </a:lnTo>
                  <a:close/>
                </a:path>
                <a:path w="3728085" h="76200">
                  <a:moveTo>
                    <a:pt x="566610" y="31750"/>
                  </a:moveTo>
                  <a:lnTo>
                    <a:pt x="515810" y="31750"/>
                  </a:lnTo>
                  <a:lnTo>
                    <a:pt x="515810" y="38100"/>
                  </a:lnTo>
                  <a:lnTo>
                    <a:pt x="515810" y="44450"/>
                  </a:lnTo>
                  <a:lnTo>
                    <a:pt x="566610" y="44450"/>
                  </a:lnTo>
                  <a:lnTo>
                    <a:pt x="566610" y="38100"/>
                  </a:lnTo>
                  <a:lnTo>
                    <a:pt x="566610" y="31750"/>
                  </a:lnTo>
                  <a:close/>
                </a:path>
                <a:path w="3728085" h="76200">
                  <a:moveTo>
                    <a:pt x="655510" y="31750"/>
                  </a:moveTo>
                  <a:lnTo>
                    <a:pt x="604710" y="31750"/>
                  </a:lnTo>
                  <a:lnTo>
                    <a:pt x="604710" y="38100"/>
                  </a:lnTo>
                  <a:lnTo>
                    <a:pt x="604710" y="44450"/>
                  </a:lnTo>
                  <a:lnTo>
                    <a:pt x="655510" y="44450"/>
                  </a:lnTo>
                  <a:lnTo>
                    <a:pt x="655510" y="38100"/>
                  </a:lnTo>
                  <a:lnTo>
                    <a:pt x="655510" y="31750"/>
                  </a:lnTo>
                  <a:close/>
                </a:path>
                <a:path w="3728085" h="76200">
                  <a:moveTo>
                    <a:pt x="744410" y="31750"/>
                  </a:moveTo>
                  <a:lnTo>
                    <a:pt x="693610" y="31750"/>
                  </a:lnTo>
                  <a:lnTo>
                    <a:pt x="693610" y="38100"/>
                  </a:lnTo>
                  <a:lnTo>
                    <a:pt x="693610" y="44450"/>
                  </a:lnTo>
                  <a:lnTo>
                    <a:pt x="744410" y="44450"/>
                  </a:lnTo>
                  <a:lnTo>
                    <a:pt x="744410" y="38100"/>
                  </a:lnTo>
                  <a:lnTo>
                    <a:pt x="744410" y="31750"/>
                  </a:lnTo>
                  <a:close/>
                </a:path>
                <a:path w="3728085" h="76200">
                  <a:moveTo>
                    <a:pt x="833310" y="31750"/>
                  </a:moveTo>
                  <a:lnTo>
                    <a:pt x="782510" y="31750"/>
                  </a:lnTo>
                  <a:lnTo>
                    <a:pt x="782510" y="38100"/>
                  </a:lnTo>
                  <a:lnTo>
                    <a:pt x="782510" y="44450"/>
                  </a:lnTo>
                  <a:lnTo>
                    <a:pt x="833310" y="44450"/>
                  </a:lnTo>
                  <a:lnTo>
                    <a:pt x="833310" y="38100"/>
                  </a:lnTo>
                  <a:lnTo>
                    <a:pt x="833310" y="31750"/>
                  </a:lnTo>
                  <a:close/>
                </a:path>
                <a:path w="3728085" h="76200">
                  <a:moveTo>
                    <a:pt x="922210" y="31750"/>
                  </a:moveTo>
                  <a:lnTo>
                    <a:pt x="871410" y="31750"/>
                  </a:lnTo>
                  <a:lnTo>
                    <a:pt x="871410" y="38100"/>
                  </a:lnTo>
                  <a:lnTo>
                    <a:pt x="871410" y="44450"/>
                  </a:lnTo>
                  <a:lnTo>
                    <a:pt x="922210" y="44450"/>
                  </a:lnTo>
                  <a:lnTo>
                    <a:pt x="922210" y="38100"/>
                  </a:lnTo>
                  <a:lnTo>
                    <a:pt x="922210" y="31750"/>
                  </a:lnTo>
                  <a:close/>
                </a:path>
                <a:path w="3728085" h="76200">
                  <a:moveTo>
                    <a:pt x="1011110" y="31750"/>
                  </a:moveTo>
                  <a:lnTo>
                    <a:pt x="960310" y="31750"/>
                  </a:lnTo>
                  <a:lnTo>
                    <a:pt x="960310" y="38100"/>
                  </a:lnTo>
                  <a:lnTo>
                    <a:pt x="960310" y="44450"/>
                  </a:lnTo>
                  <a:lnTo>
                    <a:pt x="1011110" y="44450"/>
                  </a:lnTo>
                  <a:lnTo>
                    <a:pt x="1011110" y="38100"/>
                  </a:lnTo>
                  <a:lnTo>
                    <a:pt x="1011110" y="31750"/>
                  </a:lnTo>
                  <a:close/>
                </a:path>
                <a:path w="3728085" h="76200">
                  <a:moveTo>
                    <a:pt x="1100010" y="31750"/>
                  </a:moveTo>
                  <a:lnTo>
                    <a:pt x="1049210" y="31750"/>
                  </a:lnTo>
                  <a:lnTo>
                    <a:pt x="1049210" y="38100"/>
                  </a:lnTo>
                  <a:lnTo>
                    <a:pt x="1049210" y="44450"/>
                  </a:lnTo>
                  <a:lnTo>
                    <a:pt x="1100010" y="44450"/>
                  </a:lnTo>
                  <a:lnTo>
                    <a:pt x="1100010" y="38100"/>
                  </a:lnTo>
                  <a:lnTo>
                    <a:pt x="1100010" y="31750"/>
                  </a:lnTo>
                  <a:close/>
                </a:path>
                <a:path w="3728085" h="76200">
                  <a:moveTo>
                    <a:pt x="1188910" y="31750"/>
                  </a:moveTo>
                  <a:lnTo>
                    <a:pt x="1138110" y="31750"/>
                  </a:lnTo>
                  <a:lnTo>
                    <a:pt x="1138110" y="38100"/>
                  </a:lnTo>
                  <a:lnTo>
                    <a:pt x="1138110" y="44450"/>
                  </a:lnTo>
                  <a:lnTo>
                    <a:pt x="1188910" y="44450"/>
                  </a:lnTo>
                  <a:lnTo>
                    <a:pt x="1188910" y="38100"/>
                  </a:lnTo>
                  <a:lnTo>
                    <a:pt x="1188910" y="31750"/>
                  </a:lnTo>
                  <a:close/>
                </a:path>
                <a:path w="3728085" h="76200">
                  <a:moveTo>
                    <a:pt x="1277810" y="31750"/>
                  </a:moveTo>
                  <a:lnTo>
                    <a:pt x="1227010" y="31750"/>
                  </a:lnTo>
                  <a:lnTo>
                    <a:pt x="1227010" y="38100"/>
                  </a:lnTo>
                  <a:lnTo>
                    <a:pt x="1227010" y="44450"/>
                  </a:lnTo>
                  <a:lnTo>
                    <a:pt x="1277810" y="44450"/>
                  </a:lnTo>
                  <a:lnTo>
                    <a:pt x="1277810" y="38100"/>
                  </a:lnTo>
                  <a:lnTo>
                    <a:pt x="1277810" y="31750"/>
                  </a:lnTo>
                  <a:close/>
                </a:path>
                <a:path w="3728085" h="76200">
                  <a:moveTo>
                    <a:pt x="1366710" y="31750"/>
                  </a:moveTo>
                  <a:lnTo>
                    <a:pt x="1315910" y="31750"/>
                  </a:lnTo>
                  <a:lnTo>
                    <a:pt x="1315910" y="38100"/>
                  </a:lnTo>
                  <a:lnTo>
                    <a:pt x="1315910" y="44450"/>
                  </a:lnTo>
                  <a:lnTo>
                    <a:pt x="1366710" y="44450"/>
                  </a:lnTo>
                  <a:lnTo>
                    <a:pt x="1366710" y="38100"/>
                  </a:lnTo>
                  <a:lnTo>
                    <a:pt x="1366710" y="31750"/>
                  </a:lnTo>
                  <a:close/>
                </a:path>
                <a:path w="3728085" h="76200">
                  <a:moveTo>
                    <a:pt x="1455610" y="31750"/>
                  </a:moveTo>
                  <a:lnTo>
                    <a:pt x="1404810" y="31750"/>
                  </a:lnTo>
                  <a:lnTo>
                    <a:pt x="1404810" y="38100"/>
                  </a:lnTo>
                  <a:lnTo>
                    <a:pt x="1404810" y="44450"/>
                  </a:lnTo>
                  <a:lnTo>
                    <a:pt x="1455610" y="44450"/>
                  </a:lnTo>
                  <a:lnTo>
                    <a:pt x="1455610" y="38100"/>
                  </a:lnTo>
                  <a:lnTo>
                    <a:pt x="1455610" y="31750"/>
                  </a:lnTo>
                  <a:close/>
                </a:path>
                <a:path w="3728085" h="76200">
                  <a:moveTo>
                    <a:pt x="1544510" y="31750"/>
                  </a:moveTo>
                  <a:lnTo>
                    <a:pt x="1493710" y="31750"/>
                  </a:lnTo>
                  <a:lnTo>
                    <a:pt x="1493710" y="38100"/>
                  </a:lnTo>
                  <a:lnTo>
                    <a:pt x="1493710" y="44450"/>
                  </a:lnTo>
                  <a:lnTo>
                    <a:pt x="1544510" y="44450"/>
                  </a:lnTo>
                  <a:lnTo>
                    <a:pt x="1544510" y="38100"/>
                  </a:lnTo>
                  <a:lnTo>
                    <a:pt x="1544510" y="31750"/>
                  </a:lnTo>
                  <a:close/>
                </a:path>
                <a:path w="3728085" h="76200">
                  <a:moveTo>
                    <a:pt x="1633410" y="31750"/>
                  </a:moveTo>
                  <a:lnTo>
                    <a:pt x="1582610" y="31750"/>
                  </a:lnTo>
                  <a:lnTo>
                    <a:pt x="1582610" y="38100"/>
                  </a:lnTo>
                  <a:lnTo>
                    <a:pt x="1582610" y="44450"/>
                  </a:lnTo>
                  <a:lnTo>
                    <a:pt x="1633410" y="44450"/>
                  </a:lnTo>
                  <a:lnTo>
                    <a:pt x="1633410" y="38100"/>
                  </a:lnTo>
                  <a:lnTo>
                    <a:pt x="1633410" y="31750"/>
                  </a:lnTo>
                  <a:close/>
                </a:path>
                <a:path w="3728085" h="76200">
                  <a:moveTo>
                    <a:pt x="1722310" y="31750"/>
                  </a:moveTo>
                  <a:lnTo>
                    <a:pt x="1671510" y="31750"/>
                  </a:lnTo>
                  <a:lnTo>
                    <a:pt x="1671510" y="38100"/>
                  </a:lnTo>
                  <a:lnTo>
                    <a:pt x="1671510" y="44450"/>
                  </a:lnTo>
                  <a:lnTo>
                    <a:pt x="1722310" y="44450"/>
                  </a:lnTo>
                  <a:lnTo>
                    <a:pt x="1722310" y="38100"/>
                  </a:lnTo>
                  <a:lnTo>
                    <a:pt x="1722310" y="31750"/>
                  </a:lnTo>
                  <a:close/>
                </a:path>
                <a:path w="3728085" h="76200">
                  <a:moveTo>
                    <a:pt x="1811210" y="31750"/>
                  </a:moveTo>
                  <a:lnTo>
                    <a:pt x="1760410" y="31750"/>
                  </a:lnTo>
                  <a:lnTo>
                    <a:pt x="1760410" y="38100"/>
                  </a:lnTo>
                  <a:lnTo>
                    <a:pt x="1760410" y="44450"/>
                  </a:lnTo>
                  <a:lnTo>
                    <a:pt x="1811210" y="44450"/>
                  </a:lnTo>
                  <a:lnTo>
                    <a:pt x="1811210" y="38100"/>
                  </a:lnTo>
                  <a:lnTo>
                    <a:pt x="1811210" y="31750"/>
                  </a:lnTo>
                  <a:close/>
                </a:path>
                <a:path w="3728085" h="76200">
                  <a:moveTo>
                    <a:pt x="1900110" y="31750"/>
                  </a:moveTo>
                  <a:lnTo>
                    <a:pt x="1849310" y="31750"/>
                  </a:lnTo>
                  <a:lnTo>
                    <a:pt x="1849310" y="38100"/>
                  </a:lnTo>
                  <a:lnTo>
                    <a:pt x="1849310" y="44450"/>
                  </a:lnTo>
                  <a:lnTo>
                    <a:pt x="1900110" y="44450"/>
                  </a:lnTo>
                  <a:lnTo>
                    <a:pt x="1900110" y="38100"/>
                  </a:lnTo>
                  <a:lnTo>
                    <a:pt x="1900110" y="31750"/>
                  </a:lnTo>
                  <a:close/>
                </a:path>
                <a:path w="3728085" h="76200">
                  <a:moveTo>
                    <a:pt x="1989010" y="31750"/>
                  </a:moveTo>
                  <a:lnTo>
                    <a:pt x="1938210" y="31750"/>
                  </a:lnTo>
                  <a:lnTo>
                    <a:pt x="1938210" y="38100"/>
                  </a:lnTo>
                  <a:lnTo>
                    <a:pt x="1938210" y="44450"/>
                  </a:lnTo>
                  <a:lnTo>
                    <a:pt x="1989010" y="44450"/>
                  </a:lnTo>
                  <a:lnTo>
                    <a:pt x="1989010" y="38100"/>
                  </a:lnTo>
                  <a:lnTo>
                    <a:pt x="1989010" y="31750"/>
                  </a:lnTo>
                  <a:close/>
                </a:path>
                <a:path w="3728085" h="76200">
                  <a:moveTo>
                    <a:pt x="2077910" y="31750"/>
                  </a:moveTo>
                  <a:lnTo>
                    <a:pt x="2027110" y="31750"/>
                  </a:lnTo>
                  <a:lnTo>
                    <a:pt x="2027110" y="38100"/>
                  </a:lnTo>
                  <a:lnTo>
                    <a:pt x="2027110" y="44450"/>
                  </a:lnTo>
                  <a:lnTo>
                    <a:pt x="2077910" y="44450"/>
                  </a:lnTo>
                  <a:lnTo>
                    <a:pt x="2077910" y="38100"/>
                  </a:lnTo>
                  <a:lnTo>
                    <a:pt x="2077910" y="31750"/>
                  </a:lnTo>
                  <a:close/>
                </a:path>
                <a:path w="3728085" h="76200">
                  <a:moveTo>
                    <a:pt x="2166810" y="31750"/>
                  </a:moveTo>
                  <a:lnTo>
                    <a:pt x="2116010" y="31750"/>
                  </a:lnTo>
                  <a:lnTo>
                    <a:pt x="2116010" y="38100"/>
                  </a:lnTo>
                  <a:lnTo>
                    <a:pt x="2116010" y="44450"/>
                  </a:lnTo>
                  <a:lnTo>
                    <a:pt x="2166810" y="44450"/>
                  </a:lnTo>
                  <a:lnTo>
                    <a:pt x="2166810" y="38100"/>
                  </a:lnTo>
                  <a:lnTo>
                    <a:pt x="2166810" y="31750"/>
                  </a:lnTo>
                  <a:close/>
                </a:path>
                <a:path w="3728085" h="76200">
                  <a:moveTo>
                    <a:pt x="2255710" y="31750"/>
                  </a:moveTo>
                  <a:lnTo>
                    <a:pt x="2204910" y="31750"/>
                  </a:lnTo>
                  <a:lnTo>
                    <a:pt x="2204910" y="38100"/>
                  </a:lnTo>
                  <a:lnTo>
                    <a:pt x="2204910" y="44450"/>
                  </a:lnTo>
                  <a:lnTo>
                    <a:pt x="2255710" y="44450"/>
                  </a:lnTo>
                  <a:lnTo>
                    <a:pt x="2255710" y="38100"/>
                  </a:lnTo>
                  <a:lnTo>
                    <a:pt x="2255710" y="31750"/>
                  </a:lnTo>
                  <a:close/>
                </a:path>
                <a:path w="3728085" h="76200">
                  <a:moveTo>
                    <a:pt x="2344610" y="31750"/>
                  </a:moveTo>
                  <a:lnTo>
                    <a:pt x="2293810" y="31750"/>
                  </a:lnTo>
                  <a:lnTo>
                    <a:pt x="2293810" y="38100"/>
                  </a:lnTo>
                  <a:lnTo>
                    <a:pt x="2293810" y="44450"/>
                  </a:lnTo>
                  <a:lnTo>
                    <a:pt x="2344610" y="44450"/>
                  </a:lnTo>
                  <a:lnTo>
                    <a:pt x="2344610" y="38100"/>
                  </a:lnTo>
                  <a:lnTo>
                    <a:pt x="2344610" y="31750"/>
                  </a:lnTo>
                  <a:close/>
                </a:path>
                <a:path w="3728085" h="76200">
                  <a:moveTo>
                    <a:pt x="2433510" y="31750"/>
                  </a:moveTo>
                  <a:lnTo>
                    <a:pt x="2382710" y="31750"/>
                  </a:lnTo>
                  <a:lnTo>
                    <a:pt x="2382710" y="38100"/>
                  </a:lnTo>
                  <a:lnTo>
                    <a:pt x="2382710" y="44450"/>
                  </a:lnTo>
                  <a:lnTo>
                    <a:pt x="2433510" y="44450"/>
                  </a:lnTo>
                  <a:lnTo>
                    <a:pt x="2433510" y="38100"/>
                  </a:lnTo>
                  <a:lnTo>
                    <a:pt x="2433510" y="31750"/>
                  </a:lnTo>
                  <a:close/>
                </a:path>
                <a:path w="3728085" h="76200">
                  <a:moveTo>
                    <a:pt x="2522410" y="31750"/>
                  </a:moveTo>
                  <a:lnTo>
                    <a:pt x="2471610" y="31750"/>
                  </a:lnTo>
                  <a:lnTo>
                    <a:pt x="2471610" y="38100"/>
                  </a:lnTo>
                  <a:lnTo>
                    <a:pt x="2471610" y="44450"/>
                  </a:lnTo>
                  <a:lnTo>
                    <a:pt x="2522410" y="44450"/>
                  </a:lnTo>
                  <a:lnTo>
                    <a:pt x="2522410" y="38100"/>
                  </a:lnTo>
                  <a:lnTo>
                    <a:pt x="2522410" y="31750"/>
                  </a:lnTo>
                  <a:close/>
                </a:path>
                <a:path w="3728085" h="76200">
                  <a:moveTo>
                    <a:pt x="2611310" y="31750"/>
                  </a:moveTo>
                  <a:lnTo>
                    <a:pt x="2560510" y="31750"/>
                  </a:lnTo>
                  <a:lnTo>
                    <a:pt x="2560510" y="38100"/>
                  </a:lnTo>
                  <a:lnTo>
                    <a:pt x="2560510" y="44450"/>
                  </a:lnTo>
                  <a:lnTo>
                    <a:pt x="2611310" y="44450"/>
                  </a:lnTo>
                  <a:lnTo>
                    <a:pt x="2611310" y="38100"/>
                  </a:lnTo>
                  <a:lnTo>
                    <a:pt x="2611310" y="31750"/>
                  </a:lnTo>
                  <a:close/>
                </a:path>
                <a:path w="3728085" h="76200">
                  <a:moveTo>
                    <a:pt x="2700210" y="31750"/>
                  </a:moveTo>
                  <a:lnTo>
                    <a:pt x="2649410" y="31750"/>
                  </a:lnTo>
                  <a:lnTo>
                    <a:pt x="2649410" y="38100"/>
                  </a:lnTo>
                  <a:lnTo>
                    <a:pt x="2649410" y="44450"/>
                  </a:lnTo>
                  <a:lnTo>
                    <a:pt x="2700210" y="44450"/>
                  </a:lnTo>
                  <a:lnTo>
                    <a:pt x="2700210" y="38100"/>
                  </a:lnTo>
                  <a:lnTo>
                    <a:pt x="2700210" y="31750"/>
                  </a:lnTo>
                  <a:close/>
                </a:path>
                <a:path w="3728085" h="76200">
                  <a:moveTo>
                    <a:pt x="2789110" y="31750"/>
                  </a:moveTo>
                  <a:lnTo>
                    <a:pt x="2738310" y="31750"/>
                  </a:lnTo>
                  <a:lnTo>
                    <a:pt x="2738310" y="38100"/>
                  </a:lnTo>
                  <a:lnTo>
                    <a:pt x="2738310" y="44450"/>
                  </a:lnTo>
                  <a:lnTo>
                    <a:pt x="2789110" y="44450"/>
                  </a:lnTo>
                  <a:lnTo>
                    <a:pt x="2789110" y="38100"/>
                  </a:lnTo>
                  <a:lnTo>
                    <a:pt x="2789110" y="31750"/>
                  </a:lnTo>
                  <a:close/>
                </a:path>
                <a:path w="3728085" h="76200">
                  <a:moveTo>
                    <a:pt x="2878010" y="31750"/>
                  </a:moveTo>
                  <a:lnTo>
                    <a:pt x="2827210" y="31750"/>
                  </a:lnTo>
                  <a:lnTo>
                    <a:pt x="2827210" y="38100"/>
                  </a:lnTo>
                  <a:lnTo>
                    <a:pt x="2827210" y="44450"/>
                  </a:lnTo>
                  <a:lnTo>
                    <a:pt x="2878010" y="44450"/>
                  </a:lnTo>
                  <a:lnTo>
                    <a:pt x="2878010" y="38100"/>
                  </a:lnTo>
                  <a:lnTo>
                    <a:pt x="2878010" y="31750"/>
                  </a:lnTo>
                  <a:close/>
                </a:path>
                <a:path w="3728085" h="76200">
                  <a:moveTo>
                    <a:pt x="2966910" y="31750"/>
                  </a:moveTo>
                  <a:lnTo>
                    <a:pt x="2916110" y="31750"/>
                  </a:lnTo>
                  <a:lnTo>
                    <a:pt x="2916110" y="38100"/>
                  </a:lnTo>
                  <a:lnTo>
                    <a:pt x="2916110" y="44450"/>
                  </a:lnTo>
                  <a:lnTo>
                    <a:pt x="2966910" y="44450"/>
                  </a:lnTo>
                  <a:lnTo>
                    <a:pt x="2966910" y="38100"/>
                  </a:lnTo>
                  <a:lnTo>
                    <a:pt x="2966910" y="31750"/>
                  </a:lnTo>
                  <a:close/>
                </a:path>
                <a:path w="3728085" h="76200">
                  <a:moveTo>
                    <a:pt x="3055810" y="31750"/>
                  </a:moveTo>
                  <a:lnTo>
                    <a:pt x="3005010" y="31750"/>
                  </a:lnTo>
                  <a:lnTo>
                    <a:pt x="3005010" y="38100"/>
                  </a:lnTo>
                  <a:lnTo>
                    <a:pt x="3005010" y="44450"/>
                  </a:lnTo>
                  <a:lnTo>
                    <a:pt x="3055810" y="44450"/>
                  </a:lnTo>
                  <a:lnTo>
                    <a:pt x="3055810" y="38100"/>
                  </a:lnTo>
                  <a:lnTo>
                    <a:pt x="3055810" y="31750"/>
                  </a:lnTo>
                  <a:close/>
                </a:path>
                <a:path w="3728085" h="76200">
                  <a:moveTo>
                    <a:pt x="3144710" y="31750"/>
                  </a:moveTo>
                  <a:lnTo>
                    <a:pt x="3093910" y="31750"/>
                  </a:lnTo>
                  <a:lnTo>
                    <a:pt x="3093910" y="38100"/>
                  </a:lnTo>
                  <a:lnTo>
                    <a:pt x="3093910" y="44450"/>
                  </a:lnTo>
                  <a:lnTo>
                    <a:pt x="3144710" y="44450"/>
                  </a:lnTo>
                  <a:lnTo>
                    <a:pt x="3144710" y="38100"/>
                  </a:lnTo>
                  <a:lnTo>
                    <a:pt x="3144710" y="31750"/>
                  </a:lnTo>
                  <a:close/>
                </a:path>
                <a:path w="3728085" h="76200">
                  <a:moveTo>
                    <a:pt x="3233610" y="31750"/>
                  </a:moveTo>
                  <a:lnTo>
                    <a:pt x="3182810" y="31750"/>
                  </a:lnTo>
                  <a:lnTo>
                    <a:pt x="3182810" y="38100"/>
                  </a:lnTo>
                  <a:lnTo>
                    <a:pt x="3182810" y="44450"/>
                  </a:lnTo>
                  <a:lnTo>
                    <a:pt x="3233610" y="44450"/>
                  </a:lnTo>
                  <a:lnTo>
                    <a:pt x="3233610" y="38100"/>
                  </a:lnTo>
                  <a:lnTo>
                    <a:pt x="3233610" y="31750"/>
                  </a:lnTo>
                  <a:close/>
                </a:path>
                <a:path w="3728085" h="76200">
                  <a:moveTo>
                    <a:pt x="3322510" y="31750"/>
                  </a:moveTo>
                  <a:lnTo>
                    <a:pt x="3271710" y="31750"/>
                  </a:lnTo>
                  <a:lnTo>
                    <a:pt x="3271710" y="38100"/>
                  </a:lnTo>
                  <a:lnTo>
                    <a:pt x="3271710" y="44450"/>
                  </a:lnTo>
                  <a:lnTo>
                    <a:pt x="3322510" y="44450"/>
                  </a:lnTo>
                  <a:lnTo>
                    <a:pt x="3322510" y="38100"/>
                  </a:lnTo>
                  <a:lnTo>
                    <a:pt x="3322510" y="31750"/>
                  </a:lnTo>
                  <a:close/>
                </a:path>
                <a:path w="3728085" h="76200">
                  <a:moveTo>
                    <a:pt x="3411410" y="31750"/>
                  </a:moveTo>
                  <a:lnTo>
                    <a:pt x="3360610" y="31750"/>
                  </a:lnTo>
                  <a:lnTo>
                    <a:pt x="3360610" y="38100"/>
                  </a:lnTo>
                  <a:lnTo>
                    <a:pt x="3360610" y="44450"/>
                  </a:lnTo>
                  <a:lnTo>
                    <a:pt x="3411410" y="44450"/>
                  </a:lnTo>
                  <a:lnTo>
                    <a:pt x="3411410" y="38100"/>
                  </a:lnTo>
                  <a:lnTo>
                    <a:pt x="3411410" y="31750"/>
                  </a:lnTo>
                  <a:close/>
                </a:path>
                <a:path w="3728085" h="76200">
                  <a:moveTo>
                    <a:pt x="3500310" y="31750"/>
                  </a:moveTo>
                  <a:lnTo>
                    <a:pt x="3449510" y="31750"/>
                  </a:lnTo>
                  <a:lnTo>
                    <a:pt x="3449510" y="38100"/>
                  </a:lnTo>
                  <a:lnTo>
                    <a:pt x="3449510" y="44450"/>
                  </a:lnTo>
                  <a:lnTo>
                    <a:pt x="3500310" y="44450"/>
                  </a:lnTo>
                  <a:lnTo>
                    <a:pt x="3500310" y="38100"/>
                  </a:lnTo>
                  <a:lnTo>
                    <a:pt x="3500310" y="31750"/>
                  </a:lnTo>
                  <a:close/>
                </a:path>
                <a:path w="3728085" h="76200">
                  <a:moveTo>
                    <a:pt x="3589210" y="31750"/>
                  </a:moveTo>
                  <a:lnTo>
                    <a:pt x="3538410" y="31750"/>
                  </a:lnTo>
                  <a:lnTo>
                    <a:pt x="3538410" y="38100"/>
                  </a:lnTo>
                  <a:lnTo>
                    <a:pt x="3538410" y="44450"/>
                  </a:lnTo>
                  <a:lnTo>
                    <a:pt x="3589210" y="44450"/>
                  </a:lnTo>
                  <a:lnTo>
                    <a:pt x="3589210" y="38100"/>
                  </a:lnTo>
                  <a:lnTo>
                    <a:pt x="3589210" y="31750"/>
                  </a:lnTo>
                  <a:close/>
                </a:path>
                <a:path w="3728085" h="76200">
                  <a:moveTo>
                    <a:pt x="3727653" y="38100"/>
                  </a:moveTo>
                  <a:lnTo>
                    <a:pt x="3724656" y="23279"/>
                  </a:lnTo>
                  <a:lnTo>
                    <a:pt x="3716490" y="11163"/>
                  </a:lnTo>
                  <a:lnTo>
                    <a:pt x="3704386" y="2997"/>
                  </a:lnTo>
                  <a:lnTo>
                    <a:pt x="3689553" y="0"/>
                  </a:lnTo>
                  <a:lnTo>
                    <a:pt x="3674719" y="2997"/>
                  </a:lnTo>
                  <a:lnTo>
                    <a:pt x="3662616" y="11163"/>
                  </a:lnTo>
                  <a:lnTo>
                    <a:pt x="3654450" y="23279"/>
                  </a:lnTo>
                  <a:lnTo>
                    <a:pt x="3652736" y="31750"/>
                  </a:lnTo>
                  <a:lnTo>
                    <a:pt x="3627310" y="31750"/>
                  </a:lnTo>
                  <a:lnTo>
                    <a:pt x="3627310" y="38100"/>
                  </a:lnTo>
                  <a:lnTo>
                    <a:pt x="3627310" y="44450"/>
                  </a:lnTo>
                  <a:lnTo>
                    <a:pt x="3652736" y="44450"/>
                  </a:lnTo>
                  <a:lnTo>
                    <a:pt x="3654450" y="52933"/>
                  </a:lnTo>
                  <a:lnTo>
                    <a:pt x="3662616" y="65049"/>
                  </a:lnTo>
                  <a:lnTo>
                    <a:pt x="3674719" y="73215"/>
                  </a:lnTo>
                  <a:lnTo>
                    <a:pt x="3689553" y="76200"/>
                  </a:lnTo>
                  <a:lnTo>
                    <a:pt x="3704386" y="73215"/>
                  </a:lnTo>
                  <a:lnTo>
                    <a:pt x="3716490" y="65049"/>
                  </a:lnTo>
                  <a:lnTo>
                    <a:pt x="3724656" y="52933"/>
                  </a:lnTo>
                  <a:lnTo>
                    <a:pt x="3727653" y="38100"/>
                  </a:lnTo>
                  <a:close/>
                </a:path>
              </a:pathLst>
            </a:custGeom>
            <a:solidFill>
              <a:srgbClr val="59AE93"/>
            </a:solidFill>
          </p:spPr>
          <p:txBody>
            <a:bodyPr wrap="square" lIns="0" tIns="0" rIns="0" bIns="0" rtlCol="0"/>
            <a:lstStyle/>
            <a:p/>
          </p:txBody>
        </p:sp>
      </p:grpSp>
      <p:sp>
        <p:nvSpPr>
          <p:cNvPr id="5" name="object 5"/>
          <p:cNvSpPr/>
          <p:nvPr/>
        </p:nvSpPr>
        <p:spPr>
          <a:xfrm>
            <a:off x="7578559" y="4059630"/>
            <a:ext cx="3248660" cy="76200"/>
          </a:xfrm>
          <a:custGeom>
            <a:rect l="l" t="t" r="r" b="b"/>
            <a:pathLst>
              <a:path w="3248659" h="76200">
                <a:moveTo>
                  <a:pt x="87503" y="31750"/>
                </a:moveTo>
                <a:lnTo>
                  <a:pt x="74917" y="31750"/>
                </a:lnTo>
                <a:lnTo>
                  <a:pt x="76200" y="38100"/>
                </a:lnTo>
                <a:lnTo>
                  <a:pt x="73202" y="23266"/>
                </a:lnTo>
                <a:lnTo>
                  <a:pt x="65036" y="11163"/>
                </a:lnTo>
                <a:lnTo>
                  <a:pt x="52933" y="2997"/>
                </a:lnTo>
                <a:lnTo>
                  <a:pt x="38100" y="0"/>
                </a:lnTo>
                <a:lnTo>
                  <a:pt x="23266" y="2997"/>
                </a:lnTo>
                <a:lnTo>
                  <a:pt x="11163" y="11163"/>
                </a:lnTo>
                <a:lnTo>
                  <a:pt x="2997" y="23266"/>
                </a:lnTo>
                <a:lnTo>
                  <a:pt x="1282" y="31750"/>
                </a:lnTo>
                <a:lnTo>
                  <a:pt x="0" y="38100"/>
                </a:lnTo>
                <a:lnTo>
                  <a:pt x="1282" y="44450"/>
                </a:lnTo>
                <a:lnTo>
                  <a:pt x="2997" y="52933"/>
                </a:lnTo>
                <a:lnTo>
                  <a:pt x="11163" y="65036"/>
                </a:lnTo>
                <a:lnTo>
                  <a:pt x="23266" y="73202"/>
                </a:lnTo>
                <a:lnTo>
                  <a:pt x="38100" y="76200"/>
                </a:lnTo>
                <a:lnTo>
                  <a:pt x="52933" y="73202"/>
                </a:lnTo>
                <a:lnTo>
                  <a:pt x="65036" y="65036"/>
                </a:lnTo>
                <a:lnTo>
                  <a:pt x="73202" y="52933"/>
                </a:lnTo>
                <a:lnTo>
                  <a:pt x="74917" y="44450"/>
                </a:lnTo>
                <a:lnTo>
                  <a:pt x="87503" y="44450"/>
                </a:lnTo>
                <a:lnTo>
                  <a:pt x="87503" y="38100"/>
                </a:lnTo>
                <a:lnTo>
                  <a:pt x="87503" y="31750"/>
                </a:lnTo>
                <a:close/>
              </a:path>
              <a:path w="3248659" h="76200">
                <a:moveTo>
                  <a:pt x="176403" y="31750"/>
                </a:moveTo>
                <a:lnTo>
                  <a:pt x="125603" y="31750"/>
                </a:lnTo>
                <a:lnTo>
                  <a:pt x="125603" y="38100"/>
                </a:lnTo>
                <a:lnTo>
                  <a:pt x="125603" y="44450"/>
                </a:lnTo>
                <a:lnTo>
                  <a:pt x="176403" y="44450"/>
                </a:lnTo>
                <a:lnTo>
                  <a:pt x="176403" y="38100"/>
                </a:lnTo>
                <a:lnTo>
                  <a:pt x="176403" y="31750"/>
                </a:lnTo>
                <a:close/>
              </a:path>
              <a:path w="3248659" h="76200">
                <a:moveTo>
                  <a:pt x="265303" y="31750"/>
                </a:moveTo>
                <a:lnTo>
                  <a:pt x="214503" y="31750"/>
                </a:lnTo>
                <a:lnTo>
                  <a:pt x="214503" y="38100"/>
                </a:lnTo>
                <a:lnTo>
                  <a:pt x="214503" y="44450"/>
                </a:lnTo>
                <a:lnTo>
                  <a:pt x="265303" y="44450"/>
                </a:lnTo>
                <a:lnTo>
                  <a:pt x="265303" y="38100"/>
                </a:lnTo>
                <a:lnTo>
                  <a:pt x="265303" y="31750"/>
                </a:lnTo>
                <a:close/>
              </a:path>
              <a:path w="3248659" h="76200">
                <a:moveTo>
                  <a:pt x="354203" y="31750"/>
                </a:moveTo>
                <a:lnTo>
                  <a:pt x="303403" y="31750"/>
                </a:lnTo>
                <a:lnTo>
                  <a:pt x="303403" y="38100"/>
                </a:lnTo>
                <a:lnTo>
                  <a:pt x="303403" y="44450"/>
                </a:lnTo>
                <a:lnTo>
                  <a:pt x="354203" y="44450"/>
                </a:lnTo>
                <a:lnTo>
                  <a:pt x="354203" y="38100"/>
                </a:lnTo>
                <a:lnTo>
                  <a:pt x="354203" y="31750"/>
                </a:lnTo>
                <a:close/>
              </a:path>
              <a:path w="3248659" h="76200">
                <a:moveTo>
                  <a:pt x="443103" y="31750"/>
                </a:moveTo>
                <a:lnTo>
                  <a:pt x="392303" y="31750"/>
                </a:lnTo>
                <a:lnTo>
                  <a:pt x="392303" y="38100"/>
                </a:lnTo>
                <a:lnTo>
                  <a:pt x="392303" y="44450"/>
                </a:lnTo>
                <a:lnTo>
                  <a:pt x="443103" y="44450"/>
                </a:lnTo>
                <a:lnTo>
                  <a:pt x="443103" y="38100"/>
                </a:lnTo>
                <a:lnTo>
                  <a:pt x="443103" y="31750"/>
                </a:lnTo>
                <a:close/>
              </a:path>
              <a:path w="3248659" h="76200">
                <a:moveTo>
                  <a:pt x="532003" y="31750"/>
                </a:moveTo>
                <a:lnTo>
                  <a:pt x="481203" y="31750"/>
                </a:lnTo>
                <a:lnTo>
                  <a:pt x="481203" y="38100"/>
                </a:lnTo>
                <a:lnTo>
                  <a:pt x="481203" y="44450"/>
                </a:lnTo>
                <a:lnTo>
                  <a:pt x="532003" y="44450"/>
                </a:lnTo>
                <a:lnTo>
                  <a:pt x="532003" y="38100"/>
                </a:lnTo>
                <a:lnTo>
                  <a:pt x="532003" y="31750"/>
                </a:lnTo>
                <a:close/>
              </a:path>
              <a:path w="3248659" h="76200">
                <a:moveTo>
                  <a:pt x="620903" y="31750"/>
                </a:moveTo>
                <a:lnTo>
                  <a:pt x="570103" y="31750"/>
                </a:lnTo>
                <a:lnTo>
                  <a:pt x="570103" y="38100"/>
                </a:lnTo>
                <a:lnTo>
                  <a:pt x="570103" y="44450"/>
                </a:lnTo>
                <a:lnTo>
                  <a:pt x="620903" y="44450"/>
                </a:lnTo>
                <a:lnTo>
                  <a:pt x="620903" y="38100"/>
                </a:lnTo>
                <a:lnTo>
                  <a:pt x="620903" y="31750"/>
                </a:lnTo>
                <a:close/>
              </a:path>
              <a:path w="3248659" h="76200">
                <a:moveTo>
                  <a:pt x="709803" y="31750"/>
                </a:moveTo>
                <a:lnTo>
                  <a:pt x="659003" y="31750"/>
                </a:lnTo>
                <a:lnTo>
                  <a:pt x="659003" y="38100"/>
                </a:lnTo>
                <a:lnTo>
                  <a:pt x="659003" y="44450"/>
                </a:lnTo>
                <a:lnTo>
                  <a:pt x="709803" y="44450"/>
                </a:lnTo>
                <a:lnTo>
                  <a:pt x="709803" y="38100"/>
                </a:lnTo>
                <a:lnTo>
                  <a:pt x="709803" y="31750"/>
                </a:lnTo>
                <a:close/>
              </a:path>
              <a:path w="3248659" h="76200">
                <a:moveTo>
                  <a:pt x="798703" y="31750"/>
                </a:moveTo>
                <a:lnTo>
                  <a:pt x="747903" y="31750"/>
                </a:lnTo>
                <a:lnTo>
                  <a:pt x="747903" y="38100"/>
                </a:lnTo>
                <a:lnTo>
                  <a:pt x="747903" y="44450"/>
                </a:lnTo>
                <a:lnTo>
                  <a:pt x="798703" y="44450"/>
                </a:lnTo>
                <a:lnTo>
                  <a:pt x="798703" y="38100"/>
                </a:lnTo>
                <a:lnTo>
                  <a:pt x="798703" y="31750"/>
                </a:lnTo>
                <a:close/>
              </a:path>
              <a:path w="3248659" h="76200">
                <a:moveTo>
                  <a:pt x="887603" y="31750"/>
                </a:moveTo>
                <a:lnTo>
                  <a:pt x="836803" y="31750"/>
                </a:lnTo>
                <a:lnTo>
                  <a:pt x="836803" y="38100"/>
                </a:lnTo>
                <a:lnTo>
                  <a:pt x="836803" y="44450"/>
                </a:lnTo>
                <a:lnTo>
                  <a:pt x="887603" y="44450"/>
                </a:lnTo>
                <a:lnTo>
                  <a:pt x="887603" y="38100"/>
                </a:lnTo>
                <a:lnTo>
                  <a:pt x="887603" y="31750"/>
                </a:lnTo>
                <a:close/>
              </a:path>
              <a:path w="3248659" h="76200">
                <a:moveTo>
                  <a:pt x="976503" y="31750"/>
                </a:moveTo>
                <a:lnTo>
                  <a:pt x="925703" y="31750"/>
                </a:lnTo>
                <a:lnTo>
                  <a:pt x="925703" y="38100"/>
                </a:lnTo>
                <a:lnTo>
                  <a:pt x="925703" y="44450"/>
                </a:lnTo>
                <a:lnTo>
                  <a:pt x="976503" y="44450"/>
                </a:lnTo>
                <a:lnTo>
                  <a:pt x="976503" y="38100"/>
                </a:lnTo>
                <a:lnTo>
                  <a:pt x="976503" y="31750"/>
                </a:lnTo>
                <a:close/>
              </a:path>
              <a:path w="3248659" h="76200">
                <a:moveTo>
                  <a:pt x="1065403" y="31750"/>
                </a:moveTo>
                <a:lnTo>
                  <a:pt x="1014603" y="31750"/>
                </a:lnTo>
                <a:lnTo>
                  <a:pt x="1014603" y="38100"/>
                </a:lnTo>
                <a:lnTo>
                  <a:pt x="1014603" y="44450"/>
                </a:lnTo>
                <a:lnTo>
                  <a:pt x="1065403" y="44450"/>
                </a:lnTo>
                <a:lnTo>
                  <a:pt x="1065403" y="38100"/>
                </a:lnTo>
                <a:lnTo>
                  <a:pt x="1065403" y="31750"/>
                </a:lnTo>
                <a:close/>
              </a:path>
              <a:path w="3248659" h="76200">
                <a:moveTo>
                  <a:pt x="1154303" y="31750"/>
                </a:moveTo>
                <a:lnTo>
                  <a:pt x="1103503" y="31750"/>
                </a:lnTo>
                <a:lnTo>
                  <a:pt x="1103503" y="38100"/>
                </a:lnTo>
                <a:lnTo>
                  <a:pt x="1103503" y="44450"/>
                </a:lnTo>
                <a:lnTo>
                  <a:pt x="1154303" y="44450"/>
                </a:lnTo>
                <a:lnTo>
                  <a:pt x="1154303" y="38100"/>
                </a:lnTo>
                <a:lnTo>
                  <a:pt x="1154303" y="31750"/>
                </a:lnTo>
                <a:close/>
              </a:path>
              <a:path w="3248659" h="76200">
                <a:moveTo>
                  <a:pt x="1243203" y="31750"/>
                </a:moveTo>
                <a:lnTo>
                  <a:pt x="1192403" y="31750"/>
                </a:lnTo>
                <a:lnTo>
                  <a:pt x="1192403" y="38100"/>
                </a:lnTo>
                <a:lnTo>
                  <a:pt x="1192403" y="44450"/>
                </a:lnTo>
                <a:lnTo>
                  <a:pt x="1243203" y="44450"/>
                </a:lnTo>
                <a:lnTo>
                  <a:pt x="1243203" y="38100"/>
                </a:lnTo>
                <a:lnTo>
                  <a:pt x="1243203" y="31750"/>
                </a:lnTo>
                <a:close/>
              </a:path>
              <a:path w="3248659" h="76200">
                <a:moveTo>
                  <a:pt x="1332103" y="31750"/>
                </a:moveTo>
                <a:lnTo>
                  <a:pt x="1281303" y="31750"/>
                </a:lnTo>
                <a:lnTo>
                  <a:pt x="1281303" y="38100"/>
                </a:lnTo>
                <a:lnTo>
                  <a:pt x="1281303" y="44450"/>
                </a:lnTo>
                <a:lnTo>
                  <a:pt x="1332103" y="44450"/>
                </a:lnTo>
                <a:lnTo>
                  <a:pt x="1332103" y="38100"/>
                </a:lnTo>
                <a:lnTo>
                  <a:pt x="1332103" y="31750"/>
                </a:lnTo>
                <a:close/>
              </a:path>
              <a:path w="3248659" h="76200">
                <a:moveTo>
                  <a:pt x="1421003" y="31750"/>
                </a:moveTo>
                <a:lnTo>
                  <a:pt x="1370203" y="31750"/>
                </a:lnTo>
                <a:lnTo>
                  <a:pt x="1370203" y="38100"/>
                </a:lnTo>
                <a:lnTo>
                  <a:pt x="1370203" y="44450"/>
                </a:lnTo>
                <a:lnTo>
                  <a:pt x="1421003" y="44450"/>
                </a:lnTo>
                <a:lnTo>
                  <a:pt x="1421003" y="38100"/>
                </a:lnTo>
                <a:lnTo>
                  <a:pt x="1421003" y="31750"/>
                </a:lnTo>
                <a:close/>
              </a:path>
              <a:path w="3248659" h="76200">
                <a:moveTo>
                  <a:pt x="1509903" y="31750"/>
                </a:moveTo>
                <a:lnTo>
                  <a:pt x="1459103" y="31750"/>
                </a:lnTo>
                <a:lnTo>
                  <a:pt x="1459103" y="38100"/>
                </a:lnTo>
                <a:lnTo>
                  <a:pt x="1459103" y="44450"/>
                </a:lnTo>
                <a:lnTo>
                  <a:pt x="1509903" y="44450"/>
                </a:lnTo>
                <a:lnTo>
                  <a:pt x="1509903" y="38100"/>
                </a:lnTo>
                <a:lnTo>
                  <a:pt x="1509903" y="31750"/>
                </a:lnTo>
                <a:close/>
              </a:path>
              <a:path w="3248659" h="76200">
                <a:moveTo>
                  <a:pt x="1598803" y="31750"/>
                </a:moveTo>
                <a:lnTo>
                  <a:pt x="1548003" y="31750"/>
                </a:lnTo>
                <a:lnTo>
                  <a:pt x="1548003" y="38100"/>
                </a:lnTo>
                <a:lnTo>
                  <a:pt x="1548003" y="44450"/>
                </a:lnTo>
                <a:lnTo>
                  <a:pt x="1598803" y="44450"/>
                </a:lnTo>
                <a:lnTo>
                  <a:pt x="1598803" y="38100"/>
                </a:lnTo>
                <a:lnTo>
                  <a:pt x="1598803" y="31750"/>
                </a:lnTo>
                <a:close/>
              </a:path>
              <a:path w="3248659" h="76200">
                <a:moveTo>
                  <a:pt x="1687703" y="31750"/>
                </a:moveTo>
                <a:lnTo>
                  <a:pt x="1636903" y="31750"/>
                </a:lnTo>
                <a:lnTo>
                  <a:pt x="1636903" y="38100"/>
                </a:lnTo>
                <a:lnTo>
                  <a:pt x="1636903" y="44450"/>
                </a:lnTo>
                <a:lnTo>
                  <a:pt x="1687703" y="44450"/>
                </a:lnTo>
                <a:lnTo>
                  <a:pt x="1687703" y="38100"/>
                </a:lnTo>
                <a:lnTo>
                  <a:pt x="1687703" y="31750"/>
                </a:lnTo>
                <a:close/>
              </a:path>
              <a:path w="3248659" h="76200">
                <a:moveTo>
                  <a:pt x="1776603" y="31750"/>
                </a:moveTo>
                <a:lnTo>
                  <a:pt x="1725803" y="31750"/>
                </a:lnTo>
                <a:lnTo>
                  <a:pt x="1725803" y="38100"/>
                </a:lnTo>
                <a:lnTo>
                  <a:pt x="1725803" y="44450"/>
                </a:lnTo>
                <a:lnTo>
                  <a:pt x="1776603" y="44450"/>
                </a:lnTo>
                <a:lnTo>
                  <a:pt x="1776603" y="38100"/>
                </a:lnTo>
                <a:lnTo>
                  <a:pt x="1776603" y="31750"/>
                </a:lnTo>
                <a:close/>
              </a:path>
              <a:path w="3248659" h="76200">
                <a:moveTo>
                  <a:pt x="1865503" y="31750"/>
                </a:moveTo>
                <a:lnTo>
                  <a:pt x="1814703" y="31750"/>
                </a:lnTo>
                <a:lnTo>
                  <a:pt x="1814703" y="38100"/>
                </a:lnTo>
                <a:lnTo>
                  <a:pt x="1814703" y="44450"/>
                </a:lnTo>
                <a:lnTo>
                  <a:pt x="1865503" y="44450"/>
                </a:lnTo>
                <a:lnTo>
                  <a:pt x="1865503" y="38100"/>
                </a:lnTo>
                <a:lnTo>
                  <a:pt x="1865503" y="31750"/>
                </a:lnTo>
                <a:close/>
              </a:path>
              <a:path w="3248659" h="76200">
                <a:moveTo>
                  <a:pt x="1954403" y="31750"/>
                </a:moveTo>
                <a:lnTo>
                  <a:pt x="1903603" y="31750"/>
                </a:lnTo>
                <a:lnTo>
                  <a:pt x="1903603" y="38100"/>
                </a:lnTo>
                <a:lnTo>
                  <a:pt x="1903603" y="44450"/>
                </a:lnTo>
                <a:lnTo>
                  <a:pt x="1954403" y="44450"/>
                </a:lnTo>
                <a:lnTo>
                  <a:pt x="1954403" y="38100"/>
                </a:lnTo>
                <a:lnTo>
                  <a:pt x="1954403" y="31750"/>
                </a:lnTo>
                <a:close/>
              </a:path>
              <a:path w="3248659" h="76200">
                <a:moveTo>
                  <a:pt x="2043303" y="31750"/>
                </a:moveTo>
                <a:lnTo>
                  <a:pt x="1992503" y="31750"/>
                </a:lnTo>
                <a:lnTo>
                  <a:pt x="1992503" y="38100"/>
                </a:lnTo>
                <a:lnTo>
                  <a:pt x="1992503" y="44450"/>
                </a:lnTo>
                <a:lnTo>
                  <a:pt x="2043303" y="44450"/>
                </a:lnTo>
                <a:lnTo>
                  <a:pt x="2043303" y="38100"/>
                </a:lnTo>
                <a:lnTo>
                  <a:pt x="2043303" y="31750"/>
                </a:lnTo>
                <a:close/>
              </a:path>
              <a:path w="3248659" h="76200">
                <a:moveTo>
                  <a:pt x="2132203" y="31750"/>
                </a:moveTo>
                <a:lnTo>
                  <a:pt x="2081403" y="31750"/>
                </a:lnTo>
                <a:lnTo>
                  <a:pt x="2081403" y="38100"/>
                </a:lnTo>
                <a:lnTo>
                  <a:pt x="2081403" y="44450"/>
                </a:lnTo>
                <a:lnTo>
                  <a:pt x="2132203" y="44450"/>
                </a:lnTo>
                <a:lnTo>
                  <a:pt x="2132203" y="38100"/>
                </a:lnTo>
                <a:lnTo>
                  <a:pt x="2132203" y="31750"/>
                </a:lnTo>
                <a:close/>
              </a:path>
              <a:path w="3248659" h="76200">
                <a:moveTo>
                  <a:pt x="2221103" y="31750"/>
                </a:moveTo>
                <a:lnTo>
                  <a:pt x="2170303" y="31750"/>
                </a:lnTo>
                <a:lnTo>
                  <a:pt x="2170303" y="38100"/>
                </a:lnTo>
                <a:lnTo>
                  <a:pt x="2170303" y="44450"/>
                </a:lnTo>
                <a:lnTo>
                  <a:pt x="2221103" y="44450"/>
                </a:lnTo>
                <a:lnTo>
                  <a:pt x="2221103" y="38100"/>
                </a:lnTo>
                <a:lnTo>
                  <a:pt x="2221103" y="31750"/>
                </a:lnTo>
                <a:close/>
              </a:path>
              <a:path w="3248659" h="76200">
                <a:moveTo>
                  <a:pt x="2310003" y="31750"/>
                </a:moveTo>
                <a:lnTo>
                  <a:pt x="2259203" y="31750"/>
                </a:lnTo>
                <a:lnTo>
                  <a:pt x="2259203" y="38100"/>
                </a:lnTo>
                <a:lnTo>
                  <a:pt x="2259203" y="44450"/>
                </a:lnTo>
                <a:lnTo>
                  <a:pt x="2310003" y="44450"/>
                </a:lnTo>
                <a:lnTo>
                  <a:pt x="2310003" y="38100"/>
                </a:lnTo>
                <a:lnTo>
                  <a:pt x="2310003" y="31750"/>
                </a:lnTo>
                <a:close/>
              </a:path>
              <a:path w="3248659" h="76200">
                <a:moveTo>
                  <a:pt x="2398903" y="31750"/>
                </a:moveTo>
                <a:lnTo>
                  <a:pt x="2348103" y="31750"/>
                </a:lnTo>
                <a:lnTo>
                  <a:pt x="2348103" y="38100"/>
                </a:lnTo>
                <a:lnTo>
                  <a:pt x="2348103" y="44450"/>
                </a:lnTo>
                <a:lnTo>
                  <a:pt x="2398903" y="44450"/>
                </a:lnTo>
                <a:lnTo>
                  <a:pt x="2398903" y="38100"/>
                </a:lnTo>
                <a:lnTo>
                  <a:pt x="2398903" y="31750"/>
                </a:lnTo>
                <a:close/>
              </a:path>
              <a:path w="3248659" h="76200">
                <a:moveTo>
                  <a:pt x="2487803" y="31750"/>
                </a:moveTo>
                <a:lnTo>
                  <a:pt x="2437003" y="31750"/>
                </a:lnTo>
                <a:lnTo>
                  <a:pt x="2437003" y="38100"/>
                </a:lnTo>
                <a:lnTo>
                  <a:pt x="2437003" y="44450"/>
                </a:lnTo>
                <a:lnTo>
                  <a:pt x="2487803" y="44450"/>
                </a:lnTo>
                <a:lnTo>
                  <a:pt x="2487803" y="38100"/>
                </a:lnTo>
                <a:lnTo>
                  <a:pt x="2487803" y="31750"/>
                </a:lnTo>
                <a:close/>
              </a:path>
              <a:path w="3248659" h="76200">
                <a:moveTo>
                  <a:pt x="2576703" y="31750"/>
                </a:moveTo>
                <a:lnTo>
                  <a:pt x="2525903" y="31750"/>
                </a:lnTo>
                <a:lnTo>
                  <a:pt x="2525903" y="38100"/>
                </a:lnTo>
                <a:lnTo>
                  <a:pt x="2525903" y="44450"/>
                </a:lnTo>
                <a:lnTo>
                  <a:pt x="2576703" y="44450"/>
                </a:lnTo>
                <a:lnTo>
                  <a:pt x="2576703" y="38100"/>
                </a:lnTo>
                <a:lnTo>
                  <a:pt x="2576703" y="31750"/>
                </a:lnTo>
                <a:close/>
              </a:path>
              <a:path w="3248659" h="76200">
                <a:moveTo>
                  <a:pt x="2665603" y="31750"/>
                </a:moveTo>
                <a:lnTo>
                  <a:pt x="2614803" y="31750"/>
                </a:lnTo>
                <a:lnTo>
                  <a:pt x="2614803" y="38100"/>
                </a:lnTo>
                <a:lnTo>
                  <a:pt x="2614803" y="44450"/>
                </a:lnTo>
                <a:lnTo>
                  <a:pt x="2665603" y="44450"/>
                </a:lnTo>
                <a:lnTo>
                  <a:pt x="2665603" y="38100"/>
                </a:lnTo>
                <a:lnTo>
                  <a:pt x="2665603" y="31750"/>
                </a:lnTo>
                <a:close/>
              </a:path>
              <a:path w="3248659" h="76200">
                <a:moveTo>
                  <a:pt x="2754503" y="31750"/>
                </a:moveTo>
                <a:lnTo>
                  <a:pt x="2703703" y="31750"/>
                </a:lnTo>
                <a:lnTo>
                  <a:pt x="2703703" y="38100"/>
                </a:lnTo>
                <a:lnTo>
                  <a:pt x="2703703" y="44450"/>
                </a:lnTo>
                <a:lnTo>
                  <a:pt x="2754503" y="44450"/>
                </a:lnTo>
                <a:lnTo>
                  <a:pt x="2754503" y="38100"/>
                </a:lnTo>
                <a:lnTo>
                  <a:pt x="2754503" y="31750"/>
                </a:lnTo>
                <a:close/>
              </a:path>
              <a:path w="3248659" h="76200">
                <a:moveTo>
                  <a:pt x="2843403" y="31750"/>
                </a:moveTo>
                <a:lnTo>
                  <a:pt x="2792603" y="31750"/>
                </a:lnTo>
                <a:lnTo>
                  <a:pt x="2792603" y="38100"/>
                </a:lnTo>
                <a:lnTo>
                  <a:pt x="2792603" y="44450"/>
                </a:lnTo>
                <a:lnTo>
                  <a:pt x="2843403" y="44450"/>
                </a:lnTo>
                <a:lnTo>
                  <a:pt x="2843403" y="38100"/>
                </a:lnTo>
                <a:lnTo>
                  <a:pt x="2843403" y="31750"/>
                </a:lnTo>
                <a:close/>
              </a:path>
              <a:path w="3248659" h="76200">
                <a:moveTo>
                  <a:pt x="2932303" y="31750"/>
                </a:moveTo>
                <a:lnTo>
                  <a:pt x="2881503" y="31750"/>
                </a:lnTo>
                <a:lnTo>
                  <a:pt x="2881503" y="38100"/>
                </a:lnTo>
                <a:lnTo>
                  <a:pt x="2881503" y="44450"/>
                </a:lnTo>
                <a:lnTo>
                  <a:pt x="2932303" y="44450"/>
                </a:lnTo>
                <a:lnTo>
                  <a:pt x="2932303" y="38100"/>
                </a:lnTo>
                <a:lnTo>
                  <a:pt x="2932303" y="31750"/>
                </a:lnTo>
                <a:close/>
              </a:path>
              <a:path w="3248659" h="76200">
                <a:moveTo>
                  <a:pt x="3021203" y="31750"/>
                </a:moveTo>
                <a:lnTo>
                  <a:pt x="2970403" y="31750"/>
                </a:lnTo>
                <a:lnTo>
                  <a:pt x="2970403" y="38100"/>
                </a:lnTo>
                <a:lnTo>
                  <a:pt x="2970403" y="44450"/>
                </a:lnTo>
                <a:lnTo>
                  <a:pt x="3021203" y="44450"/>
                </a:lnTo>
                <a:lnTo>
                  <a:pt x="3021203" y="38100"/>
                </a:lnTo>
                <a:lnTo>
                  <a:pt x="3021203" y="31750"/>
                </a:lnTo>
                <a:close/>
              </a:path>
              <a:path w="3248659" h="76200">
                <a:moveTo>
                  <a:pt x="3110103" y="31750"/>
                </a:moveTo>
                <a:lnTo>
                  <a:pt x="3059303" y="31750"/>
                </a:lnTo>
                <a:lnTo>
                  <a:pt x="3059303" y="38100"/>
                </a:lnTo>
                <a:lnTo>
                  <a:pt x="3059303" y="44450"/>
                </a:lnTo>
                <a:lnTo>
                  <a:pt x="3110103" y="44450"/>
                </a:lnTo>
                <a:lnTo>
                  <a:pt x="3110103" y="38100"/>
                </a:lnTo>
                <a:lnTo>
                  <a:pt x="3110103" y="31750"/>
                </a:lnTo>
                <a:close/>
              </a:path>
              <a:path w="3248659" h="76200">
                <a:moveTo>
                  <a:pt x="3248533" y="38100"/>
                </a:moveTo>
                <a:lnTo>
                  <a:pt x="3245548" y="23266"/>
                </a:lnTo>
                <a:lnTo>
                  <a:pt x="3237382" y="11163"/>
                </a:lnTo>
                <a:lnTo>
                  <a:pt x="3225266" y="2997"/>
                </a:lnTo>
                <a:lnTo>
                  <a:pt x="3210433" y="0"/>
                </a:lnTo>
                <a:lnTo>
                  <a:pt x="3195612" y="2997"/>
                </a:lnTo>
                <a:lnTo>
                  <a:pt x="3183496" y="11163"/>
                </a:lnTo>
                <a:lnTo>
                  <a:pt x="3175330" y="23266"/>
                </a:lnTo>
                <a:lnTo>
                  <a:pt x="3173615" y="31750"/>
                </a:lnTo>
                <a:lnTo>
                  <a:pt x="3148203" y="31750"/>
                </a:lnTo>
                <a:lnTo>
                  <a:pt x="3148203" y="38100"/>
                </a:lnTo>
                <a:lnTo>
                  <a:pt x="3148203" y="44450"/>
                </a:lnTo>
                <a:lnTo>
                  <a:pt x="3173615" y="44450"/>
                </a:lnTo>
                <a:lnTo>
                  <a:pt x="3175330" y="52933"/>
                </a:lnTo>
                <a:lnTo>
                  <a:pt x="3183496" y="65036"/>
                </a:lnTo>
                <a:lnTo>
                  <a:pt x="3195612" y="73202"/>
                </a:lnTo>
                <a:lnTo>
                  <a:pt x="3210433" y="76200"/>
                </a:lnTo>
                <a:lnTo>
                  <a:pt x="3225266" y="73202"/>
                </a:lnTo>
                <a:lnTo>
                  <a:pt x="3237382" y="65036"/>
                </a:lnTo>
                <a:lnTo>
                  <a:pt x="3245548" y="52933"/>
                </a:lnTo>
                <a:lnTo>
                  <a:pt x="3248533" y="38100"/>
                </a:lnTo>
                <a:close/>
              </a:path>
            </a:pathLst>
          </a:custGeom>
          <a:solidFill>
            <a:srgbClr val="59AE93"/>
          </a:solidFill>
        </p:spPr>
        <p:txBody>
          <a:bodyPr wrap="square" lIns="0" tIns="0" rIns="0" bIns="0" rtlCol="0"/>
          <a:lstStyle/>
          <a:p/>
        </p:txBody>
      </p:sp>
      <p:sp>
        <p:nvSpPr>
          <p:cNvPr id="6" name="object 6"/>
          <p:cNvSpPr/>
          <p:nvPr/>
        </p:nvSpPr>
        <p:spPr>
          <a:xfrm>
            <a:off x="1406385" y="4886845"/>
            <a:ext cx="3339465" cy="83820"/>
          </a:xfrm>
          <a:custGeom>
            <a:rect l="l" t="t" r="r" b="b"/>
            <a:pathLst>
              <a:path w="3339465" h="83820">
                <a:moveTo>
                  <a:pt x="89344" y="31864"/>
                </a:moveTo>
                <a:lnTo>
                  <a:pt x="74942" y="31838"/>
                </a:lnTo>
                <a:lnTo>
                  <a:pt x="73240" y="23342"/>
                </a:lnTo>
                <a:lnTo>
                  <a:pt x="65100" y="11214"/>
                </a:lnTo>
                <a:lnTo>
                  <a:pt x="53009" y="3022"/>
                </a:lnTo>
                <a:lnTo>
                  <a:pt x="38188" y="0"/>
                </a:lnTo>
                <a:lnTo>
                  <a:pt x="23355" y="2959"/>
                </a:lnTo>
                <a:lnTo>
                  <a:pt x="11226" y="11099"/>
                </a:lnTo>
                <a:lnTo>
                  <a:pt x="3035" y="23190"/>
                </a:lnTo>
                <a:lnTo>
                  <a:pt x="1282" y="31775"/>
                </a:lnTo>
                <a:lnTo>
                  <a:pt x="0" y="38011"/>
                </a:lnTo>
                <a:lnTo>
                  <a:pt x="2971" y="52857"/>
                </a:lnTo>
                <a:lnTo>
                  <a:pt x="11099" y="64985"/>
                </a:lnTo>
                <a:lnTo>
                  <a:pt x="23202" y="73177"/>
                </a:lnTo>
                <a:lnTo>
                  <a:pt x="38023" y="76200"/>
                </a:lnTo>
                <a:lnTo>
                  <a:pt x="52857" y="73240"/>
                </a:lnTo>
                <a:lnTo>
                  <a:pt x="64985" y="65100"/>
                </a:lnTo>
                <a:lnTo>
                  <a:pt x="73177" y="53009"/>
                </a:lnTo>
                <a:lnTo>
                  <a:pt x="74904" y="44526"/>
                </a:lnTo>
                <a:lnTo>
                  <a:pt x="89319" y="44564"/>
                </a:lnTo>
                <a:lnTo>
                  <a:pt x="89331" y="38214"/>
                </a:lnTo>
                <a:lnTo>
                  <a:pt x="89344" y="31864"/>
                </a:lnTo>
                <a:close/>
              </a:path>
              <a:path w="3339465" h="83820">
                <a:moveTo>
                  <a:pt x="178244" y="32054"/>
                </a:moveTo>
                <a:lnTo>
                  <a:pt x="127444" y="31953"/>
                </a:lnTo>
                <a:lnTo>
                  <a:pt x="127431" y="38303"/>
                </a:lnTo>
                <a:lnTo>
                  <a:pt x="127419" y="44653"/>
                </a:lnTo>
                <a:lnTo>
                  <a:pt x="178219" y="44754"/>
                </a:lnTo>
                <a:lnTo>
                  <a:pt x="178219" y="38417"/>
                </a:lnTo>
                <a:lnTo>
                  <a:pt x="178244" y="32054"/>
                </a:lnTo>
                <a:close/>
              </a:path>
              <a:path w="3339465" h="83820">
                <a:moveTo>
                  <a:pt x="267144" y="32258"/>
                </a:moveTo>
                <a:lnTo>
                  <a:pt x="216344" y="32143"/>
                </a:lnTo>
                <a:lnTo>
                  <a:pt x="216331" y="38493"/>
                </a:lnTo>
                <a:lnTo>
                  <a:pt x="216319" y="44843"/>
                </a:lnTo>
                <a:lnTo>
                  <a:pt x="267119" y="44958"/>
                </a:lnTo>
                <a:lnTo>
                  <a:pt x="267131" y="38608"/>
                </a:lnTo>
                <a:lnTo>
                  <a:pt x="267144" y="32258"/>
                </a:lnTo>
                <a:close/>
              </a:path>
              <a:path w="3339465" h="83820">
                <a:moveTo>
                  <a:pt x="356044" y="32448"/>
                </a:moveTo>
                <a:lnTo>
                  <a:pt x="305244" y="32346"/>
                </a:lnTo>
                <a:lnTo>
                  <a:pt x="305231" y="38696"/>
                </a:lnTo>
                <a:lnTo>
                  <a:pt x="305219" y="45046"/>
                </a:lnTo>
                <a:lnTo>
                  <a:pt x="356019" y="45148"/>
                </a:lnTo>
                <a:lnTo>
                  <a:pt x="356019" y="38811"/>
                </a:lnTo>
                <a:lnTo>
                  <a:pt x="356044" y="32448"/>
                </a:lnTo>
                <a:close/>
              </a:path>
              <a:path w="3339465" h="83820">
                <a:moveTo>
                  <a:pt x="444944" y="32651"/>
                </a:moveTo>
                <a:lnTo>
                  <a:pt x="394144" y="32537"/>
                </a:lnTo>
                <a:lnTo>
                  <a:pt x="394131" y="38887"/>
                </a:lnTo>
                <a:lnTo>
                  <a:pt x="394119" y="45237"/>
                </a:lnTo>
                <a:lnTo>
                  <a:pt x="444919" y="45351"/>
                </a:lnTo>
                <a:lnTo>
                  <a:pt x="444931" y="39001"/>
                </a:lnTo>
                <a:lnTo>
                  <a:pt x="444944" y="32651"/>
                </a:lnTo>
                <a:close/>
              </a:path>
              <a:path w="3339465" h="83820">
                <a:moveTo>
                  <a:pt x="533844" y="32842"/>
                </a:moveTo>
                <a:lnTo>
                  <a:pt x="483044" y="32727"/>
                </a:lnTo>
                <a:lnTo>
                  <a:pt x="483019" y="39090"/>
                </a:lnTo>
                <a:lnTo>
                  <a:pt x="483019" y="45427"/>
                </a:lnTo>
                <a:lnTo>
                  <a:pt x="533819" y="45542"/>
                </a:lnTo>
                <a:lnTo>
                  <a:pt x="533831" y="39192"/>
                </a:lnTo>
                <a:lnTo>
                  <a:pt x="533844" y="32842"/>
                </a:lnTo>
                <a:close/>
              </a:path>
              <a:path w="3339465" h="83820">
                <a:moveTo>
                  <a:pt x="622744" y="33045"/>
                </a:moveTo>
                <a:lnTo>
                  <a:pt x="571944" y="32931"/>
                </a:lnTo>
                <a:lnTo>
                  <a:pt x="571931" y="39281"/>
                </a:lnTo>
                <a:lnTo>
                  <a:pt x="571919" y="45631"/>
                </a:lnTo>
                <a:lnTo>
                  <a:pt x="622719" y="45745"/>
                </a:lnTo>
                <a:lnTo>
                  <a:pt x="622731" y="39395"/>
                </a:lnTo>
                <a:lnTo>
                  <a:pt x="622744" y="33045"/>
                </a:lnTo>
                <a:close/>
              </a:path>
              <a:path w="3339465" h="83820">
                <a:moveTo>
                  <a:pt x="711644" y="33235"/>
                </a:moveTo>
                <a:lnTo>
                  <a:pt x="660844" y="33121"/>
                </a:lnTo>
                <a:lnTo>
                  <a:pt x="660831" y="39471"/>
                </a:lnTo>
                <a:lnTo>
                  <a:pt x="660819" y="45821"/>
                </a:lnTo>
                <a:lnTo>
                  <a:pt x="711619" y="45935"/>
                </a:lnTo>
                <a:lnTo>
                  <a:pt x="711631" y="39585"/>
                </a:lnTo>
                <a:lnTo>
                  <a:pt x="711644" y="33235"/>
                </a:lnTo>
                <a:close/>
              </a:path>
              <a:path w="3339465" h="83820">
                <a:moveTo>
                  <a:pt x="800544" y="33426"/>
                </a:moveTo>
                <a:lnTo>
                  <a:pt x="749744" y="33324"/>
                </a:lnTo>
                <a:lnTo>
                  <a:pt x="749731" y="39674"/>
                </a:lnTo>
                <a:lnTo>
                  <a:pt x="749719" y="46024"/>
                </a:lnTo>
                <a:lnTo>
                  <a:pt x="800519" y="46126"/>
                </a:lnTo>
                <a:lnTo>
                  <a:pt x="800519" y="39789"/>
                </a:lnTo>
                <a:lnTo>
                  <a:pt x="800544" y="33426"/>
                </a:lnTo>
                <a:close/>
              </a:path>
              <a:path w="3339465" h="83820">
                <a:moveTo>
                  <a:pt x="889444" y="33629"/>
                </a:moveTo>
                <a:lnTo>
                  <a:pt x="838644" y="33515"/>
                </a:lnTo>
                <a:lnTo>
                  <a:pt x="838631" y="39865"/>
                </a:lnTo>
                <a:lnTo>
                  <a:pt x="838619" y="46215"/>
                </a:lnTo>
                <a:lnTo>
                  <a:pt x="889419" y="46329"/>
                </a:lnTo>
                <a:lnTo>
                  <a:pt x="889431" y="39979"/>
                </a:lnTo>
                <a:lnTo>
                  <a:pt x="889444" y="33629"/>
                </a:lnTo>
                <a:close/>
              </a:path>
              <a:path w="3339465" h="83820">
                <a:moveTo>
                  <a:pt x="978344" y="33820"/>
                </a:moveTo>
                <a:lnTo>
                  <a:pt x="927544" y="33705"/>
                </a:lnTo>
                <a:lnTo>
                  <a:pt x="927519" y="40068"/>
                </a:lnTo>
                <a:lnTo>
                  <a:pt x="927519" y="46405"/>
                </a:lnTo>
                <a:lnTo>
                  <a:pt x="978319" y="46520"/>
                </a:lnTo>
                <a:lnTo>
                  <a:pt x="978331" y="40170"/>
                </a:lnTo>
                <a:lnTo>
                  <a:pt x="978344" y="33820"/>
                </a:lnTo>
                <a:close/>
              </a:path>
              <a:path w="3339465" h="83820">
                <a:moveTo>
                  <a:pt x="1067244" y="34010"/>
                </a:moveTo>
                <a:lnTo>
                  <a:pt x="1016444" y="33909"/>
                </a:lnTo>
                <a:lnTo>
                  <a:pt x="1016431" y="40259"/>
                </a:lnTo>
                <a:lnTo>
                  <a:pt x="1016419" y="46609"/>
                </a:lnTo>
                <a:lnTo>
                  <a:pt x="1067219" y="46710"/>
                </a:lnTo>
                <a:lnTo>
                  <a:pt x="1067219" y="40373"/>
                </a:lnTo>
                <a:lnTo>
                  <a:pt x="1067244" y="34010"/>
                </a:lnTo>
                <a:close/>
              </a:path>
              <a:path w="3339465" h="83820">
                <a:moveTo>
                  <a:pt x="1156144" y="34213"/>
                </a:moveTo>
                <a:lnTo>
                  <a:pt x="1105344" y="34099"/>
                </a:lnTo>
                <a:lnTo>
                  <a:pt x="1105331" y="40449"/>
                </a:lnTo>
                <a:lnTo>
                  <a:pt x="1105319" y="46799"/>
                </a:lnTo>
                <a:lnTo>
                  <a:pt x="1156119" y="46913"/>
                </a:lnTo>
                <a:lnTo>
                  <a:pt x="1156131" y="40563"/>
                </a:lnTo>
                <a:lnTo>
                  <a:pt x="1156144" y="34213"/>
                </a:lnTo>
                <a:close/>
              </a:path>
              <a:path w="3339465" h="83820">
                <a:moveTo>
                  <a:pt x="1245044" y="34404"/>
                </a:moveTo>
                <a:lnTo>
                  <a:pt x="1194244" y="34290"/>
                </a:lnTo>
                <a:lnTo>
                  <a:pt x="1194219" y="40652"/>
                </a:lnTo>
                <a:lnTo>
                  <a:pt x="1194219" y="46990"/>
                </a:lnTo>
                <a:lnTo>
                  <a:pt x="1245019" y="47104"/>
                </a:lnTo>
                <a:lnTo>
                  <a:pt x="1245031" y="40754"/>
                </a:lnTo>
                <a:lnTo>
                  <a:pt x="1245044" y="34404"/>
                </a:lnTo>
                <a:close/>
              </a:path>
              <a:path w="3339465" h="83820">
                <a:moveTo>
                  <a:pt x="1333944" y="34607"/>
                </a:moveTo>
                <a:lnTo>
                  <a:pt x="1283144" y="34493"/>
                </a:lnTo>
                <a:lnTo>
                  <a:pt x="1283131" y="40843"/>
                </a:lnTo>
                <a:lnTo>
                  <a:pt x="1283119" y="47193"/>
                </a:lnTo>
                <a:lnTo>
                  <a:pt x="1333919" y="47307"/>
                </a:lnTo>
                <a:lnTo>
                  <a:pt x="1333931" y="40957"/>
                </a:lnTo>
                <a:lnTo>
                  <a:pt x="1333944" y="34607"/>
                </a:lnTo>
                <a:close/>
              </a:path>
              <a:path w="3339465" h="83820">
                <a:moveTo>
                  <a:pt x="1422844" y="34798"/>
                </a:moveTo>
                <a:lnTo>
                  <a:pt x="1372044" y="34683"/>
                </a:lnTo>
                <a:lnTo>
                  <a:pt x="1372031" y="41033"/>
                </a:lnTo>
                <a:lnTo>
                  <a:pt x="1372019" y="47383"/>
                </a:lnTo>
                <a:lnTo>
                  <a:pt x="1422819" y="47498"/>
                </a:lnTo>
                <a:lnTo>
                  <a:pt x="1422831" y="41148"/>
                </a:lnTo>
                <a:lnTo>
                  <a:pt x="1422844" y="34798"/>
                </a:lnTo>
                <a:close/>
              </a:path>
              <a:path w="3339465" h="83820">
                <a:moveTo>
                  <a:pt x="1511744" y="34988"/>
                </a:moveTo>
                <a:lnTo>
                  <a:pt x="1460944" y="34886"/>
                </a:lnTo>
                <a:lnTo>
                  <a:pt x="1460931" y="41236"/>
                </a:lnTo>
                <a:lnTo>
                  <a:pt x="1460919" y="47586"/>
                </a:lnTo>
                <a:lnTo>
                  <a:pt x="1511719" y="47688"/>
                </a:lnTo>
                <a:lnTo>
                  <a:pt x="1511719" y="41351"/>
                </a:lnTo>
                <a:lnTo>
                  <a:pt x="1511744" y="34988"/>
                </a:lnTo>
                <a:close/>
              </a:path>
              <a:path w="3339465" h="83820">
                <a:moveTo>
                  <a:pt x="1600644" y="35191"/>
                </a:moveTo>
                <a:lnTo>
                  <a:pt x="1549844" y="35077"/>
                </a:lnTo>
                <a:lnTo>
                  <a:pt x="1549831" y="41427"/>
                </a:lnTo>
                <a:lnTo>
                  <a:pt x="1549819" y="47777"/>
                </a:lnTo>
                <a:lnTo>
                  <a:pt x="1600619" y="47891"/>
                </a:lnTo>
                <a:lnTo>
                  <a:pt x="1600631" y="41541"/>
                </a:lnTo>
                <a:lnTo>
                  <a:pt x="1600644" y="35191"/>
                </a:lnTo>
                <a:close/>
              </a:path>
              <a:path w="3339465" h="83820">
                <a:moveTo>
                  <a:pt x="1689544" y="35382"/>
                </a:moveTo>
                <a:lnTo>
                  <a:pt x="1638744" y="35267"/>
                </a:lnTo>
                <a:lnTo>
                  <a:pt x="1638719" y="41630"/>
                </a:lnTo>
                <a:lnTo>
                  <a:pt x="1638719" y="47967"/>
                </a:lnTo>
                <a:lnTo>
                  <a:pt x="1689519" y="48082"/>
                </a:lnTo>
                <a:lnTo>
                  <a:pt x="1689531" y="41732"/>
                </a:lnTo>
                <a:lnTo>
                  <a:pt x="1689544" y="35382"/>
                </a:lnTo>
                <a:close/>
              </a:path>
              <a:path w="3339465" h="83820">
                <a:moveTo>
                  <a:pt x="1778444" y="35585"/>
                </a:moveTo>
                <a:lnTo>
                  <a:pt x="1727644" y="35471"/>
                </a:lnTo>
                <a:lnTo>
                  <a:pt x="1727631" y="41821"/>
                </a:lnTo>
                <a:lnTo>
                  <a:pt x="1727619" y="48171"/>
                </a:lnTo>
                <a:lnTo>
                  <a:pt x="1778419" y="48285"/>
                </a:lnTo>
                <a:lnTo>
                  <a:pt x="1778431" y="41935"/>
                </a:lnTo>
                <a:lnTo>
                  <a:pt x="1778444" y="35585"/>
                </a:lnTo>
                <a:close/>
              </a:path>
              <a:path w="3339465" h="83820">
                <a:moveTo>
                  <a:pt x="1867344" y="35775"/>
                </a:moveTo>
                <a:lnTo>
                  <a:pt x="1816544" y="35661"/>
                </a:lnTo>
                <a:lnTo>
                  <a:pt x="1816531" y="42011"/>
                </a:lnTo>
                <a:lnTo>
                  <a:pt x="1816519" y="48361"/>
                </a:lnTo>
                <a:lnTo>
                  <a:pt x="1867319" y="48475"/>
                </a:lnTo>
                <a:lnTo>
                  <a:pt x="1867331" y="42125"/>
                </a:lnTo>
                <a:lnTo>
                  <a:pt x="1867344" y="35775"/>
                </a:lnTo>
                <a:close/>
              </a:path>
              <a:path w="3339465" h="83820">
                <a:moveTo>
                  <a:pt x="1956244" y="35966"/>
                </a:moveTo>
                <a:lnTo>
                  <a:pt x="1905444" y="35864"/>
                </a:lnTo>
                <a:lnTo>
                  <a:pt x="1905431" y="42214"/>
                </a:lnTo>
                <a:lnTo>
                  <a:pt x="1905419" y="48552"/>
                </a:lnTo>
                <a:lnTo>
                  <a:pt x="1956219" y="48666"/>
                </a:lnTo>
                <a:lnTo>
                  <a:pt x="1956219" y="42329"/>
                </a:lnTo>
                <a:lnTo>
                  <a:pt x="1956244" y="35966"/>
                </a:lnTo>
                <a:close/>
              </a:path>
              <a:path w="3339465" h="83820">
                <a:moveTo>
                  <a:pt x="2045144" y="36169"/>
                </a:moveTo>
                <a:lnTo>
                  <a:pt x="1994344" y="36055"/>
                </a:lnTo>
                <a:lnTo>
                  <a:pt x="1994331" y="42405"/>
                </a:lnTo>
                <a:lnTo>
                  <a:pt x="1994319" y="48755"/>
                </a:lnTo>
                <a:lnTo>
                  <a:pt x="2045119" y="48869"/>
                </a:lnTo>
                <a:lnTo>
                  <a:pt x="2045131" y="42519"/>
                </a:lnTo>
                <a:lnTo>
                  <a:pt x="2045144" y="36169"/>
                </a:lnTo>
                <a:close/>
              </a:path>
              <a:path w="3339465" h="83820">
                <a:moveTo>
                  <a:pt x="2134044" y="36360"/>
                </a:moveTo>
                <a:lnTo>
                  <a:pt x="2083244" y="36245"/>
                </a:lnTo>
                <a:lnTo>
                  <a:pt x="2083219" y="42608"/>
                </a:lnTo>
                <a:lnTo>
                  <a:pt x="2083219" y="48945"/>
                </a:lnTo>
                <a:lnTo>
                  <a:pt x="2134019" y="49060"/>
                </a:lnTo>
                <a:lnTo>
                  <a:pt x="2134031" y="42710"/>
                </a:lnTo>
                <a:lnTo>
                  <a:pt x="2134044" y="36360"/>
                </a:lnTo>
                <a:close/>
              </a:path>
              <a:path w="3339465" h="83820">
                <a:moveTo>
                  <a:pt x="2222944" y="36550"/>
                </a:moveTo>
                <a:lnTo>
                  <a:pt x="2172144" y="36449"/>
                </a:lnTo>
                <a:lnTo>
                  <a:pt x="2172131" y="42799"/>
                </a:lnTo>
                <a:lnTo>
                  <a:pt x="2172119" y="49149"/>
                </a:lnTo>
                <a:lnTo>
                  <a:pt x="2222919" y="49250"/>
                </a:lnTo>
                <a:lnTo>
                  <a:pt x="2222919" y="42913"/>
                </a:lnTo>
                <a:lnTo>
                  <a:pt x="2222944" y="36550"/>
                </a:lnTo>
                <a:close/>
              </a:path>
              <a:path w="3339465" h="83820">
                <a:moveTo>
                  <a:pt x="2311844" y="36753"/>
                </a:moveTo>
                <a:lnTo>
                  <a:pt x="2261044" y="36639"/>
                </a:lnTo>
                <a:lnTo>
                  <a:pt x="2261031" y="42989"/>
                </a:lnTo>
                <a:lnTo>
                  <a:pt x="2261019" y="49339"/>
                </a:lnTo>
                <a:lnTo>
                  <a:pt x="2311819" y="49453"/>
                </a:lnTo>
                <a:lnTo>
                  <a:pt x="2311831" y="43103"/>
                </a:lnTo>
                <a:lnTo>
                  <a:pt x="2311844" y="36753"/>
                </a:lnTo>
                <a:close/>
              </a:path>
              <a:path w="3339465" h="83820">
                <a:moveTo>
                  <a:pt x="2400744" y="36944"/>
                </a:moveTo>
                <a:lnTo>
                  <a:pt x="2349944" y="36830"/>
                </a:lnTo>
                <a:lnTo>
                  <a:pt x="2349919" y="43192"/>
                </a:lnTo>
                <a:lnTo>
                  <a:pt x="2349919" y="49530"/>
                </a:lnTo>
                <a:lnTo>
                  <a:pt x="2400719" y="49644"/>
                </a:lnTo>
                <a:lnTo>
                  <a:pt x="2400719" y="43307"/>
                </a:lnTo>
                <a:lnTo>
                  <a:pt x="2400744" y="36944"/>
                </a:lnTo>
                <a:close/>
              </a:path>
              <a:path w="3339465" h="83820">
                <a:moveTo>
                  <a:pt x="2489644" y="37147"/>
                </a:moveTo>
                <a:lnTo>
                  <a:pt x="2438844" y="37033"/>
                </a:lnTo>
                <a:lnTo>
                  <a:pt x="2438831" y="43383"/>
                </a:lnTo>
                <a:lnTo>
                  <a:pt x="2438819" y="49733"/>
                </a:lnTo>
                <a:lnTo>
                  <a:pt x="2489619" y="49847"/>
                </a:lnTo>
                <a:lnTo>
                  <a:pt x="2489631" y="43497"/>
                </a:lnTo>
                <a:lnTo>
                  <a:pt x="2489644" y="37147"/>
                </a:lnTo>
                <a:close/>
              </a:path>
              <a:path w="3339465" h="83820">
                <a:moveTo>
                  <a:pt x="2578544" y="37338"/>
                </a:moveTo>
                <a:lnTo>
                  <a:pt x="2527744" y="37223"/>
                </a:lnTo>
                <a:lnTo>
                  <a:pt x="2527719" y="43586"/>
                </a:lnTo>
                <a:lnTo>
                  <a:pt x="2527719" y="49923"/>
                </a:lnTo>
                <a:lnTo>
                  <a:pt x="2578519" y="50038"/>
                </a:lnTo>
                <a:lnTo>
                  <a:pt x="2578531" y="43688"/>
                </a:lnTo>
                <a:lnTo>
                  <a:pt x="2578544" y="37338"/>
                </a:lnTo>
                <a:close/>
              </a:path>
              <a:path w="3339465" h="83820">
                <a:moveTo>
                  <a:pt x="2667444" y="37528"/>
                </a:moveTo>
                <a:lnTo>
                  <a:pt x="2616644" y="37426"/>
                </a:lnTo>
                <a:lnTo>
                  <a:pt x="2616631" y="43776"/>
                </a:lnTo>
                <a:lnTo>
                  <a:pt x="2616619" y="50126"/>
                </a:lnTo>
                <a:lnTo>
                  <a:pt x="2667419" y="50228"/>
                </a:lnTo>
                <a:lnTo>
                  <a:pt x="2667419" y="43891"/>
                </a:lnTo>
                <a:lnTo>
                  <a:pt x="2667444" y="37528"/>
                </a:lnTo>
                <a:close/>
              </a:path>
              <a:path w="3339465" h="83820">
                <a:moveTo>
                  <a:pt x="2756344" y="37731"/>
                </a:moveTo>
                <a:lnTo>
                  <a:pt x="2705544" y="37617"/>
                </a:lnTo>
                <a:lnTo>
                  <a:pt x="2705531" y="43967"/>
                </a:lnTo>
                <a:lnTo>
                  <a:pt x="2705519" y="50317"/>
                </a:lnTo>
                <a:lnTo>
                  <a:pt x="2756319" y="50431"/>
                </a:lnTo>
                <a:lnTo>
                  <a:pt x="2756331" y="44081"/>
                </a:lnTo>
                <a:lnTo>
                  <a:pt x="2756344" y="37731"/>
                </a:lnTo>
                <a:close/>
              </a:path>
              <a:path w="3339465" h="83820">
                <a:moveTo>
                  <a:pt x="2845244" y="37922"/>
                </a:moveTo>
                <a:lnTo>
                  <a:pt x="2794444" y="37807"/>
                </a:lnTo>
                <a:lnTo>
                  <a:pt x="2794419" y="44170"/>
                </a:lnTo>
                <a:lnTo>
                  <a:pt x="2794419" y="50507"/>
                </a:lnTo>
                <a:lnTo>
                  <a:pt x="2845219" y="50622"/>
                </a:lnTo>
                <a:lnTo>
                  <a:pt x="2845219" y="44284"/>
                </a:lnTo>
                <a:lnTo>
                  <a:pt x="2845244" y="37922"/>
                </a:lnTo>
                <a:close/>
              </a:path>
              <a:path w="3339465" h="83820">
                <a:moveTo>
                  <a:pt x="2934144" y="38112"/>
                </a:moveTo>
                <a:lnTo>
                  <a:pt x="2883344" y="38011"/>
                </a:lnTo>
                <a:lnTo>
                  <a:pt x="2883331" y="44361"/>
                </a:lnTo>
                <a:lnTo>
                  <a:pt x="2883319" y="50711"/>
                </a:lnTo>
                <a:lnTo>
                  <a:pt x="2934119" y="50812"/>
                </a:lnTo>
                <a:lnTo>
                  <a:pt x="2934119" y="44475"/>
                </a:lnTo>
                <a:lnTo>
                  <a:pt x="2934144" y="38112"/>
                </a:lnTo>
                <a:close/>
              </a:path>
              <a:path w="3339465" h="83820">
                <a:moveTo>
                  <a:pt x="3023044" y="38315"/>
                </a:moveTo>
                <a:lnTo>
                  <a:pt x="2972244" y="38201"/>
                </a:lnTo>
                <a:lnTo>
                  <a:pt x="2972219" y="44564"/>
                </a:lnTo>
                <a:lnTo>
                  <a:pt x="2972219" y="50901"/>
                </a:lnTo>
                <a:lnTo>
                  <a:pt x="3023019" y="51015"/>
                </a:lnTo>
                <a:lnTo>
                  <a:pt x="3023031" y="44665"/>
                </a:lnTo>
                <a:lnTo>
                  <a:pt x="3023044" y="38315"/>
                </a:lnTo>
                <a:close/>
              </a:path>
              <a:path w="3339465" h="83820">
                <a:moveTo>
                  <a:pt x="3111944" y="38506"/>
                </a:moveTo>
                <a:lnTo>
                  <a:pt x="3061144" y="38392"/>
                </a:lnTo>
                <a:lnTo>
                  <a:pt x="3061119" y="44754"/>
                </a:lnTo>
                <a:lnTo>
                  <a:pt x="3061119" y="51092"/>
                </a:lnTo>
                <a:lnTo>
                  <a:pt x="3111919" y="51206"/>
                </a:lnTo>
                <a:lnTo>
                  <a:pt x="3111919" y="44869"/>
                </a:lnTo>
                <a:lnTo>
                  <a:pt x="3111944" y="38506"/>
                </a:lnTo>
                <a:close/>
              </a:path>
              <a:path w="3339465" h="83820">
                <a:moveTo>
                  <a:pt x="3200844" y="38709"/>
                </a:moveTo>
                <a:lnTo>
                  <a:pt x="3150044" y="38595"/>
                </a:lnTo>
                <a:lnTo>
                  <a:pt x="3150031" y="44945"/>
                </a:lnTo>
                <a:lnTo>
                  <a:pt x="3150019" y="51295"/>
                </a:lnTo>
                <a:lnTo>
                  <a:pt x="3200819" y="51409"/>
                </a:lnTo>
                <a:lnTo>
                  <a:pt x="3200831" y="45059"/>
                </a:lnTo>
                <a:lnTo>
                  <a:pt x="3200844" y="38709"/>
                </a:lnTo>
                <a:close/>
              </a:path>
              <a:path w="3339465" h="83820">
                <a:moveTo>
                  <a:pt x="3339274" y="45364"/>
                </a:moveTo>
                <a:lnTo>
                  <a:pt x="3336315" y="30518"/>
                </a:lnTo>
                <a:lnTo>
                  <a:pt x="3328174" y="18389"/>
                </a:lnTo>
                <a:lnTo>
                  <a:pt x="3316084" y="10198"/>
                </a:lnTo>
                <a:lnTo>
                  <a:pt x="3301263" y="7175"/>
                </a:lnTo>
                <a:lnTo>
                  <a:pt x="3286429" y="10134"/>
                </a:lnTo>
                <a:lnTo>
                  <a:pt x="3274301" y="18275"/>
                </a:lnTo>
                <a:lnTo>
                  <a:pt x="3266109" y="30365"/>
                </a:lnTo>
                <a:lnTo>
                  <a:pt x="3264370" y="38849"/>
                </a:lnTo>
                <a:lnTo>
                  <a:pt x="3238944" y="38785"/>
                </a:lnTo>
                <a:lnTo>
                  <a:pt x="3238919" y="45148"/>
                </a:lnTo>
                <a:lnTo>
                  <a:pt x="3238919" y="51485"/>
                </a:lnTo>
                <a:lnTo>
                  <a:pt x="3264344" y="51549"/>
                </a:lnTo>
                <a:lnTo>
                  <a:pt x="3266033" y="60032"/>
                </a:lnTo>
                <a:lnTo>
                  <a:pt x="3274174" y="72161"/>
                </a:lnTo>
                <a:lnTo>
                  <a:pt x="3286264" y="80352"/>
                </a:lnTo>
                <a:lnTo>
                  <a:pt x="3301098" y="83375"/>
                </a:lnTo>
                <a:lnTo>
                  <a:pt x="3315932" y="80416"/>
                </a:lnTo>
                <a:lnTo>
                  <a:pt x="3328060" y="72275"/>
                </a:lnTo>
                <a:lnTo>
                  <a:pt x="3336252" y="60185"/>
                </a:lnTo>
                <a:lnTo>
                  <a:pt x="3339274" y="45364"/>
                </a:lnTo>
                <a:close/>
              </a:path>
            </a:pathLst>
          </a:custGeom>
          <a:solidFill>
            <a:srgbClr val="59AE93"/>
          </a:solidFill>
        </p:spPr>
        <p:txBody>
          <a:bodyPr wrap="square" lIns="0" tIns="0" rIns="0" bIns="0" rtlCol="0"/>
          <a:lstStyle/>
          <a:p/>
        </p:txBody>
      </p:sp>
      <p:grpSp>
        <p:nvGrpSpPr>
          <p:cNvPr id="7" name="object 7"/>
          <p:cNvGrpSpPr/>
          <p:nvPr/>
        </p:nvGrpSpPr>
        <p:grpSpPr>
          <a:xfrm>
            <a:off x="4278656" y="3348005"/>
            <a:ext cx="6687184" cy="2776220"/>
            <a:chOff x="4278656" y="3348005"/>
            <a:chExt cx="6687184" cy="2776220"/>
          </a:xfrm>
        </p:grpSpPr>
        <p:sp>
          <p:nvSpPr>
            <p:cNvPr id="8" name="object 8"/>
            <p:cNvSpPr/>
            <p:nvPr/>
          </p:nvSpPr>
          <p:spPr>
            <a:xfrm>
              <a:off x="7077075" y="5877001"/>
              <a:ext cx="3888740" cy="76200"/>
            </a:xfrm>
            <a:custGeom>
              <a:rect l="l" t="t" r="r" b="b"/>
              <a:pathLst>
                <a:path w="3888740" h="76200">
                  <a:moveTo>
                    <a:pt x="105067" y="31750"/>
                  </a:moveTo>
                  <a:lnTo>
                    <a:pt x="74917" y="31750"/>
                  </a:lnTo>
                  <a:lnTo>
                    <a:pt x="76200" y="38100"/>
                  </a:lnTo>
                  <a:lnTo>
                    <a:pt x="73202" y="23266"/>
                  </a:lnTo>
                  <a:lnTo>
                    <a:pt x="65036" y="11163"/>
                  </a:lnTo>
                  <a:lnTo>
                    <a:pt x="52920" y="2997"/>
                  </a:lnTo>
                  <a:lnTo>
                    <a:pt x="38100" y="0"/>
                  </a:lnTo>
                  <a:lnTo>
                    <a:pt x="23266" y="2997"/>
                  </a:lnTo>
                  <a:lnTo>
                    <a:pt x="11150" y="11163"/>
                  </a:lnTo>
                  <a:lnTo>
                    <a:pt x="2984" y="23266"/>
                  </a:lnTo>
                  <a:lnTo>
                    <a:pt x="1282" y="31750"/>
                  </a:lnTo>
                  <a:lnTo>
                    <a:pt x="0" y="38100"/>
                  </a:lnTo>
                  <a:lnTo>
                    <a:pt x="1282" y="44450"/>
                  </a:lnTo>
                  <a:lnTo>
                    <a:pt x="2984" y="52933"/>
                  </a:lnTo>
                  <a:lnTo>
                    <a:pt x="11150" y="65036"/>
                  </a:lnTo>
                  <a:lnTo>
                    <a:pt x="23266" y="73202"/>
                  </a:lnTo>
                  <a:lnTo>
                    <a:pt x="38100" y="76200"/>
                  </a:lnTo>
                  <a:lnTo>
                    <a:pt x="52920" y="73202"/>
                  </a:lnTo>
                  <a:lnTo>
                    <a:pt x="65036" y="65036"/>
                  </a:lnTo>
                  <a:lnTo>
                    <a:pt x="73202" y="52933"/>
                  </a:lnTo>
                  <a:lnTo>
                    <a:pt x="74917" y="44450"/>
                  </a:lnTo>
                  <a:lnTo>
                    <a:pt x="105067" y="44450"/>
                  </a:lnTo>
                  <a:lnTo>
                    <a:pt x="105067" y="38100"/>
                  </a:lnTo>
                  <a:lnTo>
                    <a:pt x="105067" y="31750"/>
                  </a:lnTo>
                  <a:close/>
                </a:path>
                <a:path w="3888740" h="76200">
                  <a:moveTo>
                    <a:pt x="193967" y="31750"/>
                  </a:moveTo>
                  <a:lnTo>
                    <a:pt x="143167" y="31750"/>
                  </a:lnTo>
                  <a:lnTo>
                    <a:pt x="143167" y="38100"/>
                  </a:lnTo>
                  <a:lnTo>
                    <a:pt x="143167" y="44450"/>
                  </a:lnTo>
                  <a:lnTo>
                    <a:pt x="193967" y="44450"/>
                  </a:lnTo>
                  <a:lnTo>
                    <a:pt x="193967" y="38100"/>
                  </a:lnTo>
                  <a:lnTo>
                    <a:pt x="193967" y="31750"/>
                  </a:lnTo>
                  <a:close/>
                </a:path>
                <a:path w="3888740" h="76200">
                  <a:moveTo>
                    <a:pt x="282867" y="31750"/>
                  </a:moveTo>
                  <a:lnTo>
                    <a:pt x="232067" y="31750"/>
                  </a:lnTo>
                  <a:lnTo>
                    <a:pt x="232067" y="38100"/>
                  </a:lnTo>
                  <a:lnTo>
                    <a:pt x="232067" y="44450"/>
                  </a:lnTo>
                  <a:lnTo>
                    <a:pt x="282867" y="44450"/>
                  </a:lnTo>
                  <a:lnTo>
                    <a:pt x="282867" y="38100"/>
                  </a:lnTo>
                  <a:lnTo>
                    <a:pt x="282867" y="31750"/>
                  </a:lnTo>
                  <a:close/>
                </a:path>
                <a:path w="3888740" h="76200">
                  <a:moveTo>
                    <a:pt x="371767" y="31750"/>
                  </a:moveTo>
                  <a:lnTo>
                    <a:pt x="320967" y="31750"/>
                  </a:lnTo>
                  <a:lnTo>
                    <a:pt x="320967" y="38100"/>
                  </a:lnTo>
                  <a:lnTo>
                    <a:pt x="320967" y="44450"/>
                  </a:lnTo>
                  <a:lnTo>
                    <a:pt x="371767" y="44450"/>
                  </a:lnTo>
                  <a:lnTo>
                    <a:pt x="371767" y="38100"/>
                  </a:lnTo>
                  <a:lnTo>
                    <a:pt x="371767" y="31750"/>
                  </a:lnTo>
                  <a:close/>
                </a:path>
                <a:path w="3888740" h="76200">
                  <a:moveTo>
                    <a:pt x="460667" y="31750"/>
                  </a:moveTo>
                  <a:lnTo>
                    <a:pt x="409867" y="31750"/>
                  </a:lnTo>
                  <a:lnTo>
                    <a:pt x="409867" y="38100"/>
                  </a:lnTo>
                  <a:lnTo>
                    <a:pt x="409867" y="44450"/>
                  </a:lnTo>
                  <a:lnTo>
                    <a:pt x="460667" y="44450"/>
                  </a:lnTo>
                  <a:lnTo>
                    <a:pt x="460667" y="38100"/>
                  </a:lnTo>
                  <a:lnTo>
                    <a:pt x="460667" y="31750"/>
                  </a:lnTo>
                  <a:close/>
                </a:path>
                <a:path w="3888740" h="76200">
                  <a:moveTo>
                    <a:pt x="549567" y="31750"/>
                  </a:moveTo>
                  <a:lnTo>
                    <a:pt x="498767" y="31750"/>
                  </a:lnTo>
                  <a:lnTo>
                    <a:pt x="498767" y="38100"/>
                  </a:lnTo>
                  <a:lnTo>
                    <a:pt x="498767" y="44450"/>
                  </a:lnTo>
                  <a:lnTo>
                    <a:pt x="549567" y="44450"/>
                  </a:lnTo>
                  <a:lnTo>
                    <a:pt x="549567" y="38100"/>
                  </a:lnTo>
                  <a:lnTo>
                    <a:pt x="549567" y="31750"/>
                  </a:lnTo>
                  <a:close/>
                </a:path>
                <a:path w="3888740" h="76200">
                  <a:moveTo>
                    <a:pt x="638467" y="31750"/>
                  </a:moveTo>
                  <a:lnTo>
                    <a:pt x="587667" y="31750"/>
                  </a:lnTo>
                  <a:lnTo>
                    <a:pt x="587667" y="38100"/>
                  </a:lnTo>
                  <a:lnTo>
                    <a:pt x="587667" y="44450"/>
                  </a:lnTo>
                  <a:lnTo>
                    <a:pt x="638467" y="44450"/>
                  </a:lnTo>
                  <a:lnTo>
                    <a:pt x="638467" y="38100"/>
                  </a:lnTo>
                  <a:lnTo>
                    <a:pt x="638467" y="31750"/>
                  </a:lnTo>
                  <a:close/>
                </a:path>
                <a:path w="3888740" h="76200">
                  <a:moveTo>
                    <a:pt x="727367" y="31750"/>
                  </a:moveTo>
                  <a:lnTo>
                    <a:pt x="676567" y="31750"/>
                  </a:lnTo>
                  <a:lnTo>
                    <a:pt x="676567" y="38100"/>
                  </a:lnTo>
                  <a:lnTo>
                    <a:pt x="676567" y="44450"/>
                  </a:lnTo>
                  <a:lnTo>
                    <a:pt x="727367" y="44450"/>
                  </a:lnTo>
                  <a:lnTo>
                    <a:pt x="727367" y="38100"/>
                  </a:lnTo>
                  <a:lnTo>
                    <a:pt x="727367" y="31750"/>
                  </a:lnTo>
                  <a:close/>
                </a:path>
                <a:path w="3888740" h="76200">
                  <a:moveTo>
                    <a:pt x="816267" y="31750"/>
                  </a:moveTo>
                  <a:lnTo>
                    <a:pt x="765467" y="31750"/>
                  </a:lnTo>
                  <a:lnTo>
                    <a:pt x="765467" y="38100"/>
                  </a:lnTo>
                  <a:lnTo>
                    <a:pt x="765467" y="44450"/>
                  </a:lnTo>
                  <a:lnTo>
                    <a:pt x="816267" y="44450"/>
                  </a:lnTo>
                  <a:lnTo>
                    <a:pt x="816267" y="38100"/>
                  </a:lnTo>
                  <a:lnTo>
                    <a:pt x="816267" y="31750"/>
                  </a:lnTo>
                  <a:close/>
                </a:path>
                <a:path w="3888740" h="76200">
                  <a:moveTo>
                    <a:pt x="905167" y="31750"/>
                  </a:moveTo>
                  <a:lnTo>
                    <a:pt x="854367" y="31750"/>
                  </a:lnTo>
                  <a:lnTo>
                    <a:pt x="854367" y="38100"/>
                  </a:lnTo>
                  <a:lnTo>
                    <a:pt x="854367" y="44450"/>
                  </a:lnTo>
                  <a:lnTo>
                    <a:pt x="905167" y="44450"/>
                  </a:lnTo>
                  <a:lnTo>
                    <a:pt x="905167" y="38100"/>
                  </a:lnTo>
                  <a:lnTo>
                    <a:pt x="905167" y="31750"/>
                  </a:lnTo>
                  <a:close/>
                </a:path>
                <a:path w="3888740" h="76200">
                  <a:moveTo>
                    <a:pt x="994067" y="31750"/>
                  </a:moveTo>
                  <a:lnTo>
                    <a:pt x="943267" y="31750"/>
                  </a:lnTo>
                  <a:lnTo>
                    <a:pt x="943267" y="38100"/>
                  </a:lnTo>
                  <a:lnTo>
                    <a:pt x="943267" y="44450"/>
                  </a:lnTo>
                  <a:lnTo>
                    <a:pt x="994067" y="44450"/>
                  </a:lnTo>
                  <a:lnTo>
                    <a:pt x="994067" y="38100"/>
                  </a:lnTo>
                  <a:lnTo>
                    <a:pt x="994067" y="31750"/>
                  </a:lnTo>
                  <a:close/>
                </a:path>
                <a:path w="3888740" h="76200">
                  <a:moveTo>
                    <a:pt x="1082967" y="31750"/>
                  </a:moveTo>
                  <a:lnTo>
                    <a:pt x="1032167" y="31750"/>
                  </a:lnTo>
                  <a:lnTo>
                    <a:pt x="1032167" y="38100"/>
                  </a:lnTo>
                  <a:lnTo>
                    <a:pt x="1032167" y="44450"/>
                  </a:lnTo>
                  <a:lnTo>
                    <a:pt x="1082967" y="44450"/>
                  </a:lnTo>
                  <a:lnTo>
                    <a:pt x="1082967" y="38100"/>
                  </a:lnTo>
                  <a:lnTo>
                    <a:pt x="1082967" y="31750"/>
                  </a:lnTo>
                  <a:close/>
                </a:path>
                <a:path w="3888740" h="76200">
                  <a:moveTo>
                    <a:pt x="1171867" y="31750"/>
                  </a:moveTo>
                  <a:lnTo>
                    <a:pt x="1121067" y="31750"/>
                  </a:lnTo>
                  <a:lnTo>
                    <a:pt x="1121067" y="38100"/>
                  </a:lnTo>
                  <a:lnTo>
                    <a:pt x="1121067" y="44450"/>
                  </a:lnTo>
                  <a:lnTo>
                    <a:pt x="1171867" y="44450"/>
                  </a:lnTo>
                  <a:lnTo>
                    <a:pt x="1171867" y="38100"/>
                  </a:lnTo>
                  <a:lnTo>
                    <a:pt x="1171867" y="31750"/>
                  </a:lnTo>
                  <a:close/>
                </a:path>
                <a:path w="3888740" h="76200">
                  <a:moveTo>
                    <a:pt x="1260767" y="31750"/>
                  </a:moveTo>
                  <a:lnTo>
                    <a:pt x="1209967" y="31750"/>
                  </a:lnTo>
                  <a:lnTo>
                    <a:pt x="1209967" y="38100"/>
                  </a:lnTo>
                  <a:lnTo>
                    <a:pt x="1209967" y="44450"/>
                  </a:lnTo>
                  <a:lnTo>
                    <a:pt x="1260767" y="44450"/>
                  </a:lnTo>
                  <a:lnTo>
                    <a:pt x="1260767" y="38100"/>
                  </a:lnTo>
                  <a:lnTo>
                    <a:pt x="1260767" y="31750"/>
                  </a:lnTo>
                  <a:close/>
                </a:path>
                <a:path w="3888740" h="76200">
                  <a:moveTo>
                    <a:pt x="1349667" y="31750"/>
                  </a:moveTo>
                  <a:lnTo>
                    <a:pt x="1298867" y="31750"/>
                  </a:lnTo>
                  <a:lnTo>
                    <a:pt x="1298867" y="38100"/>
                  </a:lnTo>
                  <a:lnTo>
                    <a:pt x="1298867" y="44450"/>
                  </a:lnTo>
                  <a:lnTo>
                    <a:pt x="1349667" y="44450"/>
                  </a:lnTo>
                  <a:lnTo>
                    <a:pt x="1349667" y="38100"/>
                  </a:lnTo>
                  <a:lnTo>
                    <a:pt x="1349667" y="31750"/>
                  </a:lnTo>
                  <a:close/>
                </a:path>
                <a:path w="3888740" h="76200">
                  <a:moveTo>
                    <a:pt x="1438567" y="31750"/>
                  </a:moveTo>
                  <a:lnTo>
                    <a:pt x="1387767" y="31750"/>
                  </a:lnTo>
                  <a:lnTo>
                    <a:pt x="1387767" y="38100"/>
                  </a:lnTo>
                  <a:lnTo>
                    <a:pt x="1387767" y="44450"/>
                  </a:lnTo>
                  <a:lnTo>
                    <a:pt x="1438567" y="44450"/>
                  </a:lnTo>
                  <a:lnTo>
                    <a:pt x="1438567" y="38100"/>
                  </a:lnTo>
                  <a:lnTo>
                    <a:pt x="1438567" y="31750"/>
                  </a:lnTo>
                  <a:close/>
                </a:path>
                <a:path w="3888740" h="76200">
                  <a:moveTo>
                    <a:pt x="1527467" y="31750"/>
                  </a:moveTo>
                  <a:lnTo>
                    <a:pt x="1476667" y="31750"/>
                  </a:lnTo>
                  <a:lnTo>
                    <a:pt x="1476667" y="38100"/>
                  </a:lnTo>
                  <a:lnTo>
                    <a:pt x="1476667" y="44450"/>
                  </a:lnTo>
                  <a:lnTo>
                    <a:pt x="1527467" y="44450"/>
                  </a:lnTo>
                  <a:lnTo>
                    <a:pt x="1527467" y="38100"/>
                  </a:lnTo>
                  <a:lnTo>
                    <a:pt x="1527467" y="31750"/>
                  </a:lnTo>
                  <a:close/>
                </a:path>
                <a:path w="3888740" h="76200">
                  <a:moveTo>
                    <a:pt x="1616367" y="31750"/>
                  </a:moveTo>
                  <a:lnTo>
                    <a:pt x="1565567" y="31750"/>
                  </a:lnTo>
                  <a:lnTo>
                    <a:pt x="1565567" y="38100"/>
                  </a:lnTo>
                  <a:lnTo>
                    <a:pt x="1565567" y="44450"/>
                  </a:lnTo>
                  <a:lnTo>
                    <a:pt x="1616367" y="44450"/>
                  </a:lnTo>
                  <a:lnTo>
                    <a:pt x="1616367" y="38100"/>
                  </a:lnTo>
                  <a:lnTo>
                    <a:pt x="1616367" y="31750"/>
                  </a:lnTo>
                  <a:close/>
                </a:path>
                <a:path w="3888740" h="76200">
                  <a:moveTo>
                    <a:pt x="1705267" y="31750"/>
                  </a:moveTo>
                  <a:lnTo>
                    <a:pt x="1654467" y="31750"/>
                  </a:lnTo>
                  <a:lnTo>
                    <a:pt x="1654467" y="38100"/>
                  </a:lnTo>
                  <a:lnTo>
                    <a:pt x="1654467" y="44450"/>
                  </a:lnTo>
                  <a:lnTo>
                    <a:pt x="1705267" y="44450"/>
                  </a:lnTo>
                  <a:lnTo>
                    <a:pt x="1705267" y="38100"/>
                  </a:lnTo>
                  <a:lnTo>
                    <a:pt x="1705267" y="31750"/>
                  </a:lnTo>
                  <a:close/>
                </a:path>
                <a:path w="3888740" h="76200">
                  <a:moveTo>
                    <a:pt x="1794167" y="31750"/>
                  </a:moveTo>
                  <a:lnTo>
                    <a:pt x="1743367" y="31750"/>
                  </a:lnTo>
                  <a:lnTo>
                    <a:pt x="1743367" y="38100"/>
                  </a:lnTo>
                  <a:lnTo>
                    <a:pt x="1743367" y="44450"/>
                  </a:lnTo>
                  <a:lnTo>
                    <a:pt x="1794167" y="44450"/>
                  </a:lnTo>
                  <a:lnTo>
                    <a:pt x="1794167" y="38100"/>
                  </a:lnTo>
                  <a:lnTo>
                    <a:pt x="1794167" y="31750"/>
                  </a:lnTo>
                  <a:close/>
                </a:path>
                <a:path w="3888740" h="76200">
                  <a:moveTo>
                    <a:pt x="1883067" y="31750"/>
                  </a:moveTo>
                  <a:lnTo>
                    <a:pt x="1832267" y="31750"/>
                  </a:lnTo>
                  <a:lnTo>
                    <a:pt x="1832267" y="38100"/>
                  </a:lnTo>
                  <a:lnTo>
                    <a:pt x="1832267" y="44450"/>
                  </a:lnTo>
                  <a:lnTo>
                    <a:pt x="1883067" y="44450"/>
                  </a:lnTo>
                  <a:lnTo>
                    <a:pt x="1883067" y="38100"/>
                  </a:lnTo>
                  <a:lnTo>
                    <a:pt x="1883067" y="31750"/>
                  </a:lnTo>
                  <a:close/>
                </a:path>
                <a:path w="3888740" h="76200">
                  <a:moveTo>
                    <a:pt x="1971967" y="31750"/>
                  </a:moveTo>
                  <a:lnTo>
                    <a:pt x="1921167" y="31750"/>
                  </a:lnTo>
                  <a:lnTo>
                    <a:pt x="1921167" y="38100"/>
                  </a:lnTo>
                  <a:lnTo>
                    <a:pt x="1921167" y="44450"/>
                  </a:lnTo>
                  <a:lnTo>
                    <a:pt x="1971967" y="44450"/>
                  </a:lnTo>
                  <a:lnTo>
                    <a:pt x="1971967" y="38100"/>
                  </a:lnTo>
                  <a:lnTo>
                    <a:pt x="1971967" y="31750"/>
                  </a:lnTo>
                  <a:close/>
                </a:path>
                <a:path w="3888740" h="76200">
                  <a:moveTo>
                    <a:pt x="2060867" y="31750"/>
                  </a:moveTo>
                  <a:lnTo>
                    <a:pt x="2010067" y="31750"/>
                  </a:lnTo>
                  <a:lnTo>
                    <a:pt x="2010067" y="38100"/>
                  </a:lnTo>
                  <a:lnTo>
                    <a:pt x="2010067" y="44450"/>
                  </a:lnTo>
                  <a:lnTo>
                    <a:pt x="2060867" y="44450"/>
                  </a:lnTo>
                  <a:lnTo>
                    <a:pt x="2060867" y="38100"/>
                  </a:lnTo>
                  <a:lnTo>
                    <a:pt x="2060867" y="31750"/>
                  </a:lnTo>
                  <a:close/>
                </a:path>
                <a:path w="3888740" h="76200">
                  <a:moveTo>
                    <a:pt x="2149767" y="31750"/>
                  </a:moveTo>
                  <a:lnTo>
                    <a:pt x="2098967" y="31750"/>
                  </a:lnTo>
                  <a:lnTo>
                    <a:pt x="2098967" y="38100"/>
                  </a:lnTo>
                  <a:lnTo>
                    <a:pt x="2098967" y="44450"/>
                  </a:lnTo>
                  <a:lnTo>
                    <a:pt x="2149767" y="44450"/>
                  </a:lnTo>
                  <a:lnTo>
                    <a:pt x="2149767" y="38100"/>
                  </a:lnTo>
                  <a:lnTo>
                    <a:pt x="2149767" y="31750"/>
                  </a:lnTo>
                  <a:close/>
                </a:path>
                <a:path w="3888740" h="76200">
                  <a:moveTo>
                    <a:pt x="2238667" y="31750"/>
                  </a:moveTo>
                  <a:lnTo>
                    <a:pt x="2187867" y="31750"/>
                  </a:lnTo>
                  <a:lnTo>
                    <a:pt x="2187867" y="38100"/>
                  </a:lnTo>
                  <a:lnTo>
                    <a:pt x="2187867" y="44450"/>
                  </a:lnTo>
                  <a:lnTo>
                    <a:pt x="2238667" y="44450"/>
                  </a:lnTo>
                  <a:lnTo>
                    <a:pt x="2238667" y="38100"/>
                  </a:lnTo>
                  <a:lnTo>
                    <a:pt x="2238667" y="31750"/>
                  </a:lnTo>
                  <a:close/>
                </a:path>
                <a:path w="3888740" h="76200">
                  <a:moveTo>
                    <a:pt x="2327567" y="31750"/>
                  </a:moveTo>
                  <a:lnTo>
                    <a:pt x="2276767" y="31750"/>
                  </a:lnTo>
                  <a:lnTo>
                    <a:pt x="2276767" y="38100"/>
                  </a:lnTo>
                  <a:lnTo>
                    <a:pt x="2276767" y="44450"/>
                  </a:lnTo>
                  <a:lnTo>
                    <a:pt x="2327567" y="44450"/>
                  </a:lnTo>
                  <a:lnTo>
                    <a:pt x="2327567" y="38100"/>
                  </a:lnTo>
                  <a:lnTo>
                    <a:pt x="2327567" y="31750"/>
                  </a:lnTo>
                  <a:close/>
                </a:path>
                <a:path w="3888740" h="76200">
                  <a:moveTo>
                    <a:pt x="2416467" y="31750"/>
                  </a:moveTo>
                  <a:lnTo>
                    <a:pt x="2365667" y="31750"/>
                  </a:lnTo>
                  <a:lnTo>
                    <a:pt x="2365667" y="38100"/>
                  </a:lnTo>
                  <a:lnTo>
                    <a:pt x="2365667" y="44450"/>
                  </a:lnTo>
                  <a:lnTo>
                    <a:pt x="2416467" y="44450"/>
                  </a:lnTo>
                  <a:lnTo>
                    <a:pt x="2416467" y="38100"/>
                  </a:lnTo>
                  <a:lnTo>
                    <a:pt x="2416467" y="31750"/>
                  </a:lnTo>
                  <a:close/>
                </a:path>
                <a:path w="3888740" h="76200">
                  <a:moveTo>
                    <a:pt x="2505367" y="31750"/>
                  </a:moveTo>
                  <a:lnTo>
                    <a:pt x="2454567" y="31750"/>
                  </a:lnTo>
                  <a:lnTo>
                    <a:pt x="2454567" y="38100"/>
                  </a:lnTo>
                  <a:lnTo>
                    <a:pt x="2454567" y="44450"/>
                  </a:lnTo>
                  <a:lnTo>
                    <a:pt x="2505367" y="44450"/>
                  </a:lnTo>
                  <a:lnTo>
                    <a:pt x="2505367" y="38100"/>
                  </a:lnTo>
                  <a:lnTo>
                    <a:pt x="2505367" y="31750"/>
                  </a:lnTo>
                  <a:close/>
                </a:path>
                <a:path w="3888740" h="76200">
                  <a:moveTo>
                    <a:pt x="2594267" y="31750"/>
                  </a:moveTo>
                  <a:lnTo>
                    <a:pt x="2543467" y="31750"/>
                  </a:lnTo>
                  <a:lnTo>
                    <a:pt x="2543467" y="38100"/>
                  </a:lnTo>
                  <a:lnTo>
                    <a:pt x="2543467" y="44450"/>
                  </a:lnTo>
                  <a:lnTo>
                    <a:pt x="2594267" y="44450"/>
                  </a:lnTo>
                  <a:lnTo>
                    <a:pt x="2594267" y="38100"/>
                  </a:lnTo>
                  <a:lnTo>
                    <a:pt x="2594267" y="31750"/>
                  </a:lnTo>
                  <a:close/>
                </a:path>
                <a:path w="3888740" h="76200">
                  <a:moveTo>
                    <a:pt x="2683167" y="31750"/>
                  </a:moveTo>
                  <a:lnTo>
                    <a:pt x="2632367" y="31750"/>
                  </a:lnTo>
                  <a:lnTo>
                    <a:pt x="2632367" y="38100"/>
                  </a:lnTo>
                  <a:lnTo>
                    <a:pt x="2632367" y="44450"/>
                  </a:lnTo>
                  <a:lnTo>
                    <a:pt x="2683167" y="44450"/>
                  </a:lnTo>
                  <a:lnTo>
                    <a:pt x="2683167" y="38100"/>
                  </a:lnTo>
                  <a:lnTo>
                    <a:pt x="2683167" y="31750"/>
                  </a:lnTo>
                  <a:close/>
                </a:path>
                <a:path w="3888740" h="76200">
                  <a:moveTo>
                    <a:pt x="2772067" y="31750"/>
                  </a:moveTo>
                  <a:lnTo>
                    <a:pt x="2721267" y="31750"/>
                  </a:lnTo>
                  <a:lnTo>
                    <a:pt x="2721267" y="38100"/>
                  </a:lnTo>
                  <a:lnTo>
                    <a:pt x="2721267" y="44450"/>
                  </a:lnTo>
                  <a:lnTo>
                    <a:pt x="2772067" y="44450"/>
                  </a:lnTo>
                  <a:lnTo>
                    <a:pt x="2772067" y="38100"/>
                  </a:lnTo>
                  <a:lnTo>
                    <a:pt x="2772067" y="31750"/>
                  </a:lnTo>
                  <a:close/>
                </a:path>
                <a:path w="3888740" h="76200">
                  <a:moveTo>
                    <a:pt x="2860967" y="31750"/>
                  </a:moveTo>
                  <a:lnTo>
                    <a:pt x="2810167" y="31750"/>
                  </a:lnTo>
                  <a:lnTo>
                    <a:pt x="2810167" y="38100"/>
                  </a:lnTo>
                  <a:lnTo>
                    <a:pt x="2810167" y="44450"/>
                  </a:lnTo>
                  <a:lnTo>
                    <a:pt x="2860967" y="44450"/>
                  </a:lnTo>
                  <a:lnTo>
                    <a:pt x="2860967" y="38100"/>
                  </a:lnTo>
                  <a:lnTo>
                    <a:pt x="2860967" y="31750"/>
                  </a:lnTo>
                  <a:close/>
                </a:path>
                <a:path w="3888740" h="76200">
                  <a:moveTo>
                    <a:pt x="2949867" y="31750"/>
                  </a:moveTo>
                  <a:lnTo>
                    <a:pt x="2899067" y="31750"/>
                  </a:lnTo>
                  <a:lnTo>
                    <a:pt x="2899067" y="38100"/>
                  </a:lnTo>
                  <a:lnTo>
                    <a:pt x="2899067" y="44450"/>
                  </a:lnTo>
                  <a:lnTo>
                    <a:pt x="2949867" y="44450"/>
                  </a:lnTo>
                  <a:lnTo>
                    <a:pt x="2949867" y="38100"/>
                  </a:lnTo>
                  <a:lnTo>
                    <a:pt x="2949867" y="31750"/>
                  </a:lnTo>
                  <a:close/>
                </a:path>
                <a:path w="3888740" h="76200">
                  <a:moveTo>
                    <a:pt x="3038767" y="31750"/>
                  </a:moveTo>
                  <a:lnTo>
                    <a:pt x="2987967" y="31750"/>
                  </a:lnTo>
                  <a:lnTo>
                    <a:pt x="2987967" y="38100"/>
                  </a:lnTo>
                  <a:lnTo>
                    <a:pt x="2987967" y="44450"/>
                  </a:lnTo>
                  <a:lnTo>
                    <a:pt x="3038767" y="44450"/>
                  </a:lnTo>
                  <a:lnTo>
                    <a:pt x="3038767" y="38100"/>
                  </a:lnTo>
                  <a:lnTo>
                    <a:pt x="3038767" y="31750"/>
                  </a:lnTo>
                  <a:close/>
                </a:path>
                <a:path w="3888740" h="76200">
                  <a:moveTo>
                    <a:pt x="3127667" y="31750"/>
                  </a:moveTo>
                  <a:lnTo>
                    <a:pt x="3076867" y="31750"/>
                  </a:lnTo>
                  <a:lnTo>
                    <a:pt x="3076867" y="38100"/>
                  </a:lnTo>
                  <a:lnTo>
                    <a:pt x="3076867" y="44450"/>
                  </a:lnTo>
                  <a:lnTo>
                    <a:pt x="3127667" y="44450"/>
                  </a:lnTo>
                  <a:lnTo>
                    <a:pt x="3127667" y="38100"/>
                  </a:lnTo>
                  <a:lnTo>
                    <a:pt x="3127667" y="31750"/>
                  </a:lnTo>
                  <a:close/>
                </a:path>
                <a:path w="3888740" h="76200">
                  <a:moveTo>
                    <a:pt x="3216567" y="31750"/>
                  </a:moveTo>
                  <a:lnTo>
                    <a:pt x="3165767" y="31750"/>
                  </a:lnTo>
                  <a:lnTo>
                    <a:pt x="3165767" y="38100"/>
                  </a:lnTo>
                  <a:lnTo>
                    <a:pt x="3165767" y="44450"/>
                  </a:lnTo>
                  <a:lnTo>
                    <a:pt x="3216567" y="44450"/>
                  </a:lnTo>
                  <a:lnTo>
                    <a:pt x="3216567" y="38100"/>
                  </a:lnTo>
                  <a:lnTo>
                    <a:pt x="3216567" y="31750"/>
                  </a:lnTo>
                  <a:close/>
                </a:path>
                <a:path w="3888740" h="76200">
                  <a:moveTo>
                    <a:pt x="3305467" y="31750"/>
                  </a:moveTo>
                  <a:lnTo>
                    <a:pt x="3254667" y="31750"/>
                  </a:lnTo>
                  <a:lnTo>
                    <a:pt x="3254667" y="38100"/>
                  </a:lnTo>
                  <a:lnTo>
                    <a:pt x="3254667" y="44450"/>
                  </a:lnTo>
                  <a:lnTo>
                    <a:pt x="3305467" y="44450"/>
                  </a:lnTo>
                  <a:lnTo>
                    <a:pt x="3305467" y="38100"/>
                  </a:lnTo>
                  <a:lnTo>
                    <a:pt x="3305467" y="31750"/>
                  </a:lnTo>
                  <a:close/>
                </a:path>
                <a:path w="3888740" h="76200">
                  <a:moveTo>
                    <a:pt x="3394367" y="31750"/>
                  </a:moveTo>
                  <a:lnTo>
                    <a:pt x="3343567" y="31750"/>
                  </a:lnTo>
                  <a:lnTo>
                    <a:pt x="3343567" y="38100"/>
                  </a:lnTo>
                  <a:lnTo>
                    <a:pt x="3343567" y="44450"/>
                  </a:lnTo>
                  <a:lnTo>
                    <a:pt x="3394367" y="44450"/>
                  </a:lnTo>
                  <a:lnTo>
                    <a:pt x="3394367" y="38100"/>
                  </a:lnTo>
                  <a:lnTo>
                    <a:pt x="3394367" y="31750"/>
                  </a:lnTo>
                  <a:close/>
                </a:path>
                <a:path w="3888740" h="76200">
                  <a:moveTo>
                    <a:pt x="3483267" y="31750"/>
                  </a:moveTo>
                  <a:lnTo>
                    <a:pt x="3432467" y="31750"/>
                  </a:lnTo>
                  <a:lnTo>
                    <a:pt x="3432467" y="38100"/>
                  </a:lnTo>
                  <a:lnTo>
                    <a:pt x="3432467" y="44450"/>
                  </a:lnTo>
                  <a:lnTo>
                    <a:pt x="3483267" y="44450"/>
                  </a:lnTo>
                  <a:lnTo>
                    <a:pt x="3483267" y="38100"/>
                  </a:lnTo>
                  <a:lnTo>
                    <a:pt x="3483267" y="31750"/>
                  </a:lnTo>
                  <a:close/>
                </a:path>
                <a:path w="3888740" h="76200">
                  <a:moveTo>
                    <a:pt x="3572167" y="31750"/>
                  </a:moveTo>
                  <a:lnTo>
                    <a:pt x="3521367" y="31750"/>
                  </a:lnTo>
                  <a:lnTo>
                    <a:pt x="3521367" y="38100"/>
                  </a:lnTo>
                  <a:lnTo>
                    <a:pt x="3521367" y="44450"/>
                  </a:lnTo>
                  <a:lnTo>
                    <a:pt x="3572167" y="44450"/>
                  </a:lnTo>
                  <a:lnTo>
                    <a:pt x="3572167" y="38100"/>
                  </a:lnTo>
                  <a:lnTo>
                    <a:pt x="3572167" y="31750"/>
                  </a:lnTo>
                  <a:close/>
                </a:path>
                <a:path w="3888740" h="76200">
                  <a:moveTo>
                    <a:pt x="3661067" y="31750"/>
                  </a:moveTo>
                  <a:lnTo>
                    <a:pt x="3610267" y="31750"/>
                  </a:lnTo>
                  <a:lnTo>
                    <a:pt x="3610267" y="38100"/>
                  </a:lnTo>
                  <a:lnTo>
                    <a:pt x="3610267" y="44450"/>
                  </a:lnTo>
                  <a:lnTo>
                    <a:pt x="3661067" y="44450"/>
                  </a:lnTo>
                  <a:lnTo>
                    <a:pt x="3661067" y="38100"/>
                  </a:lnTo>
                  <a:lnTo>
                    <a:pt x="3661067" y="31750"/>
                  </a:lnTo>
                  <a:close/>
                </a:path>
                <a:path w="3888740" h="76200">
                  <a:moveTo>
                    <a:pt x="3749967" y="31750"/>
                  </a:moveTo>
                  <a:lnTo>
                    <a:pt x="3699167" y="31750"/>
                  </a:lnTo>
                  <a:lnTo>
                    <a:pt x="3699167" y="38100"/>
                  </a:lnTo>
                  <a:lnTo>
                    <a:pt x="3699167" y="44450"/>
                  </a:lnTo>
                  <a:lnTo>
                    <a:pt x="3749967" y="44450"/>
                  </a:lnTo>
                  <a:lnTo>
                    <a:pt x="3749967" y="38100"/>
                  </a:lnTo>
                  <a:lnTo>
                    <a:pt x="3749967" y="31750"/>
                  </a:lnTo>
                  <a:close/>
                </a:path>
                <a:path w="3888740" h="76200">
                  <a:moveTo>
                    <a:pt x="3888409" y="38100"/>
                  </a:moveTo>
                  <a:lnTo>
                    <a:pt x="3885412" y="23266"/>
                  </a:lnTo>
                  <a:lnTo>
                    <a:pt x="3877246" y="11163"/>
                  </a:lnTo>
                  <a:lnTo>
                    <a:pt x="3865143" y="2997"/>
                  </a:lnTo>
                  <a:lnTo>
                    <a:pt x="3850309" y="0"/>
                  </a:lnTo>
                  <a:lnTo>
                    <a:pt x="3835476" y="2997"/>
                  </a:lnTo>
                  <a:lnTo>
                    <a:pt x="3823373" y="11163"/>
                  </a:lnTo>
                  <a:lnTo>
                    <a:pt x="3815207" y="23266"/>
                  </a:lnTo>
                  <a:lnTo>
                    <a:pt x="3813492" y="31750"/>
                  </a:lnTo>
                  <a:lnTo>
                    <a:pt x="3788067" y="31750"/>
                  </a:lnTo>
                  <a:lnTo>
                    <a:pt x="3788067" y="38100"/>
                  </a:lnTo>
                  <a:lnTo>
                    <a:pt x="3788067" y="44450"/>
                  </a:lnTo>
                  <a:lnTo>
                    <a:pt x="3813492" y="44450"/>
                  </a:lnTo>
                  <a:lnTo>
                    <a:pt x="3815207" y="52933"/>
                  </a:lnTo>
                  <a:lnTo>
                    <a:pt x="3823373" y="65036"/>
                  </a:lnTo>
                  <a:lnTo>
                    <a:pt x="3835476" y="73202"/>
                  </a:lnTo>
                  <a:lnTo>
                    <a:pt x="3850309" y="76200"/>
                  </a:lnTo>
                  <a:lnTo>
                    <a:pt x="3865143" y="73202"/>
                  </a:lnTo>
                  <a:lnTo>
                    <a:pt x="3877246" y="65036"/>
                  </a:lnTo>
                  <a:lnTo>
                    <a:pt x="3885412" y="52933"/>
                  </a:lnTo>
                  <a:lnTo>
                    <a:pt x="3888409" y="38100"/>
                  </a:lnTo>
                  <a:close/>
                </a:path>
              </a:pathLst>
            </a:custGeom>
            <a:solidFill>
              <a:srgbClr val="59AE93"/>
            </a:solidFill>
          </p:spPr>
          <p:txBody>
            <a:bodyPr wrap="square" lIns="0" tIns="0" rIns="0" bIns="0" rtlCol="0"/>
            <a:lstStyle/>
            <a:p/>
          </p:txBody>
        </p:sp>
        <p:sp>
          <p:nvSpPr>
            <p:cNvPr id="9" name="object 9"/>
            <p:cNvSpPr/>
            <p:nvPr/>
          </p:nvSpPr>
          <p:spPr>
            <a:xfrm>
              <a:off x="5144173" y="4306671"/>
              <a:ext cx="1968500" cy="1817370"/>
            </a:xfrm>
            <a:custGeom>
              <a:rect l="l" t="t" r="r" b="b"/>
              <a:pathLst>
                <a:path w="1968500" h="1817370">
                  <a:moveTo>
                    <a:pt x="1968322" y="1313764"/>
                  </a:moveTo>
                  <a:lnTo>
                    <a:pt x="1966722" y="1262735"/>
                  </a:lnTo>
                  <a:lnTo>
                    <a:pt x="1961172" y="1209738"/>
                  </a:lnTo>
                  <a:lnTo>
                    <a:pt x="1951507" y="1154849"/>
                  </a:lnTo>
                  <a:lnTo>
                    <a:pt x="1937537" y="1098130"/>
                  </a:lnTo>
                  <a:lnTo>
                    <a:pt x="1919084" y="1039672"/>
                  </a:lnTo>
                  <a:lnTo>
                    <a:pt x="1895957" y="979512"/>
                  </a:lnTo>
                  <a:lnTo>
                    <a:pt x="1867979" y="917752"/>
                  </a:lnTo>
                  <a:lnTo>
                    <a:pt x="1834972" y="854456"/>
                  </a:lnTo>
                  <a:lnTo>
                    <a:pt x="1796745" y="789673"/>
                  </a:lnTo>
                  <a:lnTo>
                    <a:pt x="1775612" y="756754"/>
                  </a:lnTo>
                  <a:lnTo>
                    <a:pt x="1753120" y="723493"/>
                  </a:lnTo>
                  <a:lnTo>
                    <a:pt x="1729219" y="689902"/>
                  </a:lnTo>
                  <a:lnTo>
                    <a:pt x="1703908" y="655980"/>
                  </a:lnTo>
                  <a:lnTo>
                    <a:pt x="1677162" y="621753"/>
                  </a:lnTo>
                  <a:lnTo>
                    <a:pt x="1648942" y="587209"/>
                  </a:lnTo>
                  <a:lnTo>
                    <a:pt x="1619237" y="552373"/>
                  </a:lnTo>
                  <a:lnTo>
                    <a:pt x="1588020" y="517245"/>
                  </a:lnTo>
                  <a:lnTo>
                    <a:pt x="1555280" y="481838"/>
                  </a:lnTo>
                  <a:lnTo>
                    <a:pt x="1520977" y="446163"/>
                  </a:lnTo>
                  <a:lnTo>
                    <a:pt x="1485099" y="410210"/>
                  </a:lnTo>
                  <a:lnTo>
                    <a:pt x="1447622" y="374015"/>
                  </a:lnTo>
                  <a:lnTo>
                    <a:pt x="1408531" y="337578"/>
                  </a:lnTo>
                  <a:lnTo>
                    <a:pt x="1367777" y="300901"/>
                  </a:lnTo>
                  <a:lnTo>
                    <a:pt x="1325372" y="263994"/>
                  </a:lnTo>
                  <a:lnTo>
                    <a:pt x="1281264" y="226860"/>
                  </a:lnTo>
                  <a:lnTo>
                    <a:pt x="1235443" y="189534"/>
                  </a:lnTo>
                  <a:lnTo>
                    <a:pt x="1187881" y="151993"/>
                  </a:lnTo>
                  <a:lnTo>
                    <a:pt x="1138567" y="114261"/>
                  </a:lnTo>
                  <a:lnTo>
                    <a:pt x="1087462" y="76352"/>
                  </a:lnTo>
                  <a:lnTo>
                    <a:pt x="1034554" y="38252"/>
                  </a:lnTo>
                  <a:lnTo>
                    <a:pt x="988453" y="6032"/>
                  </a:lnTo>
                  <a:lnTo>
                    <a:pt x="988453" y="0"/>
                  </a:lnTo>
                  <a:lnTo>
                    <a:pt x="984135" y="3022"/>
                  </a:lnTo>
                  <a:lnTo>
                    <a:pt x="979830" y="0"/>
                  </a:lnTo>
                  <a:lnTo>
                    <a:pt x="979830" y="6032"/>
                  </a:lnTo>
                  <a:lnTo>
                    <a:pt x="933716" y="38252"/>
                  </a:lnTo>
                  <a:lnTo>
                    <a:pt x="880821" y="76352"/>
                  </a:lnTo>
                  <a:lnTo>
                    <a:pt x="829716" y="114261"/>
                  </a:lnTo>
                  <a:lnTo>
                    <a:pt x="780402" y="151993"/>
                  </a:lnTo>
                  <a:lnTo>
                    <a:pt x="732853" y="189534"/>
                  </a:lnTo>
                  <a:lnTo>
                    <a:pt x="687031" y="226860"/>
                  </a:lnTo>
                  <a:lnTo>
                    <a:pt x="642924" y="263994"/>
                  </a:lnTo>
                  <a:lnTo>
                    <a:pt x="600506" y="300901"/>
                  </a:lnTo>
                  <a:lnTo>
                    <a:pt x="559765" y="337578"/>
                  </a:lnTo>
                  <a:lnTo>
                    <a:pt x="520674" y="374015"/>
                  </a:lnTo>
                  <a:lnTo>
                    <a:pt x="483196" y="410210"/>
                  </a:lnTo>
                  <a:lnTo>
                    <a:pt x="447319" y="446163"/>
                  </a:lnTo>
                  <a:lnTo>
                    <a:pt x="413016" y="481838"/>
                  </a:lnTo>
                  <a:lnTo>
                    <a:pt x="380276" y="517245"/>
                  </a:lnTo>
                  <a:lnTo>
                    <a:pt x="349059" y="552373"/>
                  </a:lnTo>
                  <a:lnTo>
                    <a:pt x="319366" y="587209"/>
                  </a:lnTo>
                  <a:lnTo>
                    <a:pt x="291147" y="621753"/>
                  </a:lnTo>
                  <a:lnTo>
                    <a:pt x="264388" y="655980"/>
                  </a:lnTo>
                  <a:lnTo>
                    <a:pt x="239077" y="689902"/>
                  </a:lnTo>
                  <a:lnTo>
                    <a:pt x="215188" y="723493"/>
                  </a:lnTo>
                  <a:lnTo>
                    <a:pt x="192697" y="756754"/>
                  </a:lnTo>
                  <a:lnTo>
                    <a:pt x="171564" y="789673"/>
                  </a:lnTo>
                  <a:lnTo>
                    <a:pt x="151790" y="822248"/>
                  </a:lnTo>
                  <a:lnTo>
                    <a:pt x="116192" y="886294"/>
                  </a:lnTo>
                  <a:lnTo>
                    <a:pt x="85725" y="948829"/>
                  </a:lnTo>
                  <a:lnTo>
                    <a:pt x="60198" y="1009802"/>
                  </a:lnTo>
                  <a:lnTo>
                    <a:pt x="39433" y="1069111"/>
                  </a:lnTo>
                  <a:lnTo>
                    <a:pt x="23241" y="1126718"/>
                  </a:lnTo>
                  <a:lnTo>
                    <a:pt x="11442" y="1182522"/>
                  </a:lnTo>
                  <a:lnTo>
                    <a:pt x="3860" y="1236472"/>
                  </a:lnTo>
                  <a:lnTo>
                    <a:pt x="317" y="1288503"/>
                  </a:lnTo>
                  <a:lnTo>
                    <a:pt x="0" y="1313764"/>
                  </a:lnTo>
                  <a:lnTo>
                    <a:pt x="622" y="1338529"/>
                  </a:lnTo>
                  <a:lnTo>
                    <a:pt x="4584" y="1386484"/>
                  </a:lnTo>
                  <a:lnTo>
                    <a:pt x="12039" y="1432306"/>
                  </a:lnTo>
                  <a:lnTo>
                    <a:pt x="22796" y="1475917"/>
                  </a:lnTo>
                  <a:lnTo>
                    <a:pt x="36664" y="1517243"/>
                  </a:lnTo>
                  <a:lnTo>
                    <a:pt x="53479" y="1556232"/>
                  </a:lnTo>
                  <a:lnTo>
                    <a:pt x="73050" y="1592795"/>
                  </a:lnTo>
                  <a:lnTo>
                    <a:pt x="95186" y="1626870"/>
                  </a:lnTo>
                  <a:lnTo>
                    <a:pt x="119722" y="1658378"/>
                  </a:lnTo>
                  <a:lnTo>
                    <a:pt x="146456" y="1687271"/>
                  </a:lnTo>
                  <a:lnTo>
                    <a:pt x="175221" y="1713458"/>
                  </a:lnTo>
                  <a:lnTo>
                    <a:pt x="205828" y="1736864"/>
                  </a:lnTo>
                  <a:lnTo>
                    <a:pt x="238099" y="1757451"/>
                  </a:lnTo>
                  <a:lnTo>
                    <a:pt x="289229" y="1782838"/>
                  </a:lnTo>
                  <a:lnTo>
                    <a:pt x="343065" y="1801431"/>
                  </a:lnTo>
                  <a:lnTo>
                    <a:pt x="398995" y="1813013"/>
                  </a:lnTo>
                  <a:lnTo>
                    <a:pt x="437146" y="1816722"/>
                  </a:lnTo>
                  <a:lnTo>
                    <a:pt x="456412" y="1817344"/>
                  </a:lnTo>
                  <a:lnTo>
                    <a:pt x="475780" y="1817128"/>
                  </a:lnTo>
                  <a:lnTo>
                    <a:pt x="514692" y="1814169"/>
                  </a:lnTo>
                  <a:lnTo>
                    <a:pt x="553732" y="1807781"/>
                  </a:lnTo>
                  <a:lnTo>
                    <a:pt x="592696" y="1797888"/>
                  </a:lnTo>
                  <a:lnTo>
                    <a:pt x="631405" y="1784413"/>
                  </a:lnTo>
                  <a:lnTo>
                    <a:pt x="669683" y="1767293"/>
                  </a:lnTo>
                  <a:lnTo>
                    <a:pt x="707351" y="1746453"/>
                  </a:lnTo>
                  <a:lnTo>
                    <a:pt x="744207" y="1721827"/>
                  </a:lnTo>
                  <a:lnTo>
                    <a:pt x="780084" y="1693354"/>
                  </a:lnTo>
                  <a:lnTo>
                    <a:pt x="814806" y="1660944"/>
                  </a:lnTo>
                  <a:lnTo>
                    <a:pt x="848169" y="1624545"/>
                  </a:lnTo>
                  <a:lnTo>
                    <a:pt x="880021" y="1584071"/>
                  </a:lnTo>
                  <a:lnTo>
                    <a:pt x="910145" y="1539468"/>
                  </a:lnTo>
                  <a:lnTo>
                    <a:pt x="938390" y="1490649"/>
                  </a:lnTo>
                  <a:lnTo>
                    <a:pt x="964552" y="1437563"/>
                  </a:lnTo>
                  <a:lnTo>
                    <a:pt x="984135" y="1390954"/>
                  </a:lnTo>
                  <a:lnTo>
                    <a:pt x="991489" y="1409395"/>
                  </a:lnTo>
                  <a:lnTo>
                    <a:pt x="1016546" y="1464652"/>
                  </a:lnTo>
                  <a:lnTo>
                    <a:pt x="1043762" y="1515592"/>
                  </a:lnTo>
                  <a:lnTo>
                    <a:pt x="1072972" y="1562290"/>
                  </a:lnTo>
                  <a:lnTo>
                    <a:pt x="1103985" y="1604822"/>
                  </a:lnTo>
                  <a:lnTo>
                    <a:pt x="1136611" y="1643253"/>
                  </a:lnTo>
                  <a:lnTo>
                    <a:pt x="1170686" y="1677644"/>
                  </a:lnTo>
                  <a:lnTo>
                    <a:pt x="1206004" y="1708073"/>
                  </a:lnTo>
                  <a:lnTo>
                    <a:pt x="1242402" y="1734616"/>
                  </a:lnTo>
                  <a:lnTo>
                    <a:pt x="1279677" y="1757337"/>
                  </a:lnTo>
                  <a:lnTo>
                    <a:pt x="1317675" y="1776310"/>
                  </a:lnTo>
                  <a:lnTo>
                    <a:pt x="1356194" y="1791601"/>
                  </a:lnTo>
                  <a:lnTo>
                    <a:pt x="1395056" y="1803273"/>
                  </a:lnTo>
                  <a:lnTo>
                    <a:pt x="1434084" y="1811413"/>
                  </a:lnTo>
                  <a:lnTo>
                    <a:pt x="1473085" y="1816074"/>
                  </a:lnTo>
                  <a:lnTo>
                    <a:pt x="1511884" y="1817344"/>
                  </a:lnTo>
                  <a:lnTo>
                    <a:pt x="1531150" y="1816722"/>
                  </a:lnTo>
                  <a:lnTo>
                    <a:pt x="1569300" y="1813013"/>
                  </a:lnTo>
                  <a:lnTo>
                    <a:pt x="1606804" y="1806092"/>
                  </a:lnTo>
                  <a:lnTo>
                    <a:pt x="1661401" y="1789798"/>
                  </a:lnTo>
                  <a:lnTo>
                    <a:pt x="1713496" y="1766646"/>
                  </a:lnTo>
                  <a:lnTo>
                    <a:pt x="1746542" y="1747520"/>
                  </a:lnTo>
                  <a:lnTo>
                    <a:pt x="1778000" y="1725510"/>
                  </a:lnTo>
                  <a:lnTo>
                    <a:pt x="1807718" y="1700707"/>
                  </a:lnTo>
                  <a:lnTo>
                    <a:pt x="1835492" y="1673161"/>
                  </a:lnTo>
                  <a:lnTo>
                    <a:pt x="1861146" y="1642948"/>
                  </a:lnTo>
                  <a:lnTo>
                    <a:pt x="1884502" y="1610144"/>
                  </a:lnTo>
                  <a:lnTo>
                    <a:pt x="1905381" y="1574812"/>
                  </a:lnTo>
                  <a:lnTo>
                    <a:pt x="1923592" y="1537030"/>
                  </a:lnTo>
                  <a:lnTo>
                    <a:pt x="1938959" y="1496872"/>
                  </a:lnTo>
                  <a:lnTo>
                    <a:pt x="1951304" y="1454391"/>
                  </a:lnTo>
                  <a:lnTo>
                    <a:pt x="1960422" y="1409661"/>
                  </a:lnTo>
                  <a:lnTo>
                    <a:pt x="1966163" y="1362773"/>
                  </a:lnTo>
                  <a:lnTo>
                    <a:pt x="1967699" y="1338529"/>
                  </a:lnTo>
                  <a:lnTo>
                    <a:pt x="1968322" y="1313764"/>
                  </a:lnTo>
                  <a:close/>
                </a:path>
              </a:pathLst>
            </a:custGeom>
            <a:solidFill>
              <a:srgbClr val="41856F"/>
            </a:solidFill>
          </p:spPr>
          <p:txBody>
            <a:bodyPr wrap="square" lIns="0" tIns="0" rIns="0" bIns="0" rtlCol="0"/>
            <a:lstStyle/>
            <a:p/>
          </p:txBody>
        </p:sp>
        <p:sp>
          <p:nvSpPr>
            <p:cNvPr id="10" name="object 10"/>
            <p:cNvSpPr/>
            <p:nvPr/>
          </p:nvSpPr>
          <p:spPr>
            <a:xfrm>
              <a:off x="4278655" y="3348011"/>
              <a:ext cx="3698875" cy="1974850"/>
            </a:xfrm>
            <a:custGeom>
              <a:rect l="l" t="t" r="r" b="b"/>
              <a:pathLst>
                <a:path w="3698875" h="1974850">
                  <a:moveTo>
                    <a:pt x="1817344" y="981925"/>
                  </a:moveTo>
                  <a:lnTo>
                    <a:pt x="1809940" y="981938"/>
                  </a:lnTo>
                  <a:lnTo>
                    <a:pt x="1779079" y="937768"/>
                  </a:lnTo>
                  <a:lnTo>
                    <a:pt x="1740992" y="884872"/>
                  </a:lnTo>
                  <a:lnTo>
                    <a:pt x="1703082" y="833767"/>
                  </a:lnTo>
                  <a:lnTo>
                    <a:pt x="1665351" y="784453"/>
                  </a:lnTo>
                  <a:lnTo>
                    <a:pt x="1627809" y="736904"/>
                  </a:lnTo>
                  <a:lnTo>
                    <a:pt x="1590471" y="691083"/>
                  </a:lnTo>
                  <a:lnTo>
                    <a:pt x="1553349" y="646976"/>
                  </a:lnTo>
                  <a:lnTo>
                    <a:pt x="1516443" y="604570"/>
                  </a:lnTo>
                  <a:lnTo>
                    <a:pt x="1479765" y="563816"/>
                  </a:lnTo>
                  <a:lnTo>
                    <a:pt x="1443316" y="524725"/>
                  </a:lnTo>
                  <a:lnTo>
                    <a:pt x="1407121" y="487248"/>
                  </a:lnTo>
                  <a:lnTo>
                    <a:pt x="1371180" y="451370"/>
                  </a:lnTo>
                  <a:lnTo>
                    <a:pt x="1335506" y="417068"/>
                  </a:lnTo>
                  <a:lnTo>
                    <a:pt x="1300099" y="384327"/>
                  </a:lnTo>
                  <a:lnTo>
                    <a:pt x="1264970" y="353123"/>
                  </a:lnTo>
                  <a:lnTo>
                    <a:pt x="1230122" y="323418"/>
                  </a:lnTo>
                  <a:lnTo>
                    <a:pt x="1195590" y="295198"/>
                  </a:lnTo>
                  <a:lnTo>
                    <a:pt x="1161351" y="268452"/>
                  </a:lnTo>
                  <a:lnTo>
                    <a:pt x="1127429" y="243141"/>
                  </a:lnTo>
                  <a:lnTo>
                    <a:pt x="1093838" y="219240"/>
                  </a:lnTo>
                  <a:lnTo>
                    <a:pt x="1060577" y="196748"/>
                  </a:lnTo>
                  <a:lnTo>
                    <a:pt x="1027658" y="175615"/>
                  </a:lnTo>
                  <a:lnTo>
                    <a:pt x="962888" y="137388"/>
                  </a:lnTo>
                  <a:lnTo>
                    <a:pt x="899579" y="104381"/>
                  </a:lnTo>
                  <a:lnTo>
                    <a:pt x="837819" y="76403"/>
                  </a:lnTo>
                  <a:lnTo>
                    <a:pt x="777671" y="53276"/>
                  </a:lnTo>
                  <a:lnTo>
                    <a:pt x="719201" y="34823"/>
                  </a:lnTo>
                  <a:lnTo>
                    <a:pt x="662495" y="20853"/>
                  </a:lnTo>
                  <a:lnTo>
                    <a:pt x="607606" y="11188"/>
                  </a:lnTo>
                  <a:lnTo>
                    <a:pt x="554609" y="5651"/>
                  </a:lnTo>
                  <a:lnTo>
                    <a:pt x="503567" y="4051"/>
                  </a:lnTo>
                  <a:lnTo>
                    <a:pt x="478815" y="4673"/>
                  </a:lnTo>
                  <a:lnTo>
                    <a:pt x="430847" y="8636"/>
                  </a:lnTo>
                  <a:lnTo>
                    <a:pt x="385038" y="16090"/>
                  </a:lnTo>
                  <a:lnTo>
                    <a:pt x="341426" y="26847"/>
                  </a:lnTo>
                  <a:lnTo>
                    <a:pt x="300088" y="40716"/>
                  </a:lnTo>
                  <a:lnTo>
                    <a:pt x="261112" y="57531"/>
                  </a:lnTo>
                  <a:lnTo>
                    <a:pt x="224548" y="77101"/>
                  </a:lnTo>
                  <a:lnTo>
                    <a:pt x="190474" y="99237"/>
                  </a:lnTo>
                  <a:lnTo>
                    <a:pt x="158953" y="123774"/>
                  </a:lnTo>
                  <a:lnTo>
                    <a:pt x="130073" y="150507"/>
                  </a:lnTo>
                  <a:lnTo>
                    <a:pt x="103886" y="179273"/>
                  </a:lnTo>
                  <a:lnTo>
                    <a:pt x="80467" y="209880"/>
                  </a:lnTo>
                  <a:lnTo>
                    <a:pt x="59893" y="242150"/>
                  </a:lnTo>
                  <a:lnTo>
                    <a:pt x="34505" y="293281"/>
                  </a:lnTo>
                  <a:lnTo>
                    <a:pt x="15900" y="347116"/>
                  </a:lnTo>
                  <a:lnTo>
                    <a:pt x="4318" y="403047"/>
                  </a:lnTo>
                  <a:lnTo>
                    <a:pt x="609" y="441198"/>
                  </a:lnTo>
                  <a:lnTo>
                    <a:pt x="0" y="460463"/>
                  </a:lnTo>
                  <a:lnTo>
                    <a:pt x="203" y="479831"/>
                  </a:lnTo>
                  <a:lnTo>
                    <a:pt x="3162" y="518756"/>
                  </a:lnTo>
                  <a:lnTo>
                    <a:pt x="9550" y="557784"/>
                  </a:lnTo>
                  <a:lnTo>
                    <a:pt x="19456" y="596747"/>
                  </a:lnTo>
                  <a:lnTo>
                    <a:pt x="32931" y="635457"/>
                  </a:lnTo>
                  <a:lnTo>
                    <a:pt x="50050" y="673735"/>
                  </a:lnTo>
                  <a:lnTo>
                    <a:pt x="70878" y="711403"/>
                  </a:lnTo>
                  <a:lnTo>
                    <a:pt x="95504" y="748258"/>
                  </a:lnTo>
                  <a:lnTo>
                    <a:pt x="123990" y="784136"/>
                  </a:lnTo>
                  <a:lnTo>
                    <a:pt x="156387" y="818857"/>
                  </a:lnTo>
                  <a:lnTo>
                    <a:pt x="192798" y="852233"/>
                  </a:lnTo>
                  <a:lnTo>
                    <a:pt x="233260" y="884072"/>
                  </a:lnTo>
                  <a:lnTo>
                    <a:pt x="277876" y="914196"/>
                  </a:lnTo>
                  <a:lnTo>
                    <a:pt x="326682" y="942441"/>
                  </a:lnTo>
                  <a:lnTo>
                    <a:pt x="379780" y="968603"/>
                  </a:lnTo>
                  <a:lnTo>
                    <a:pt x="423926" y="987221"/>
                  </a:lnTo>
                  <a:lnTo>
                    <a:pt x="407949" y="993584"/>
                  </a:lnTo>
                  <a:lnTo>
                    <a:pt x="352691" y="1018641"/>
                  </a:lnTo>
                  <a:lnTo>
                    <a:pt x="301752" y="1045870"/>
                  </a:lnTo>
                  <a:lnTo>
                    <a:pt x="255041" y="1075080"/>
                  </a:lnTo>
                  <a:lnTo>
                    <a:pt x="212521" y="1106081"/>
                  </a:lnTo>
                  <a:lnTo>
                    <a:pt x="174091" y="1138720"/>
                  </a:lnTo>
                  <a:lnTo>
                    <a:pt x="139700" y="1172781"/>
                  </a:lnTo>
                  <a:lnTo>
                    <a:pt x="109258" y="1208100"/>
                  </a:lnTo>
                  <a:lnTo>
                    <a:pt x="82715" y="1244498"/>
                  </a:lnTo>
                  <a:lnTo>
                    <a:pt x="59994" y="1281785"/>
                  </a:lnTo>
                  <a:lnTo>
                    <a:pt x="41033" y="1319784"/>
                  </a:lnTo>
                  <a:lnTo>
                    <a:pt x="25742" y="1358303"/>
                  </a:lnTo>
                  <a:lnTo>
                    <a:pt x="14058" y="1397165"/>
                  </a:lnTo>
                  <a:lnTo>
                    <a:pt x="5930" y="1436179"/>
                  </a:lnTo>
                  <a:lnTo>
                    <a:pt x="1257" y="1475181"/>
                  </a:lnTo>
                  <a:lnTo>
                    <a:pt x="0" y="1513992"/>
                  </a:lnTo>
                  <a:lnTo>
                    <a:pt x="609" y="1533258"/>
                  </a:lnTo>
                  <a:lnTo>
                    <a:pt x="4318" y="1571409"/>
                  </a:lnTo>
                  <a:lnTo>
                    <a:pt x="11252" y="1608899"/>
                  </a:lnTo>
                  <a:lnTo>
                    <a:pt x="27533" y="1663509"/>
                  </a:lnTo>
                  <a:lnTo>
                    <a:pt x="50685" y="1715604"/>
                  </a:lnTo>
                  <a:lnTo>
                    <a:pt x="69824" y="1748637"/>
                  </a:lnTo>
                  <a:lnTo>
                    <a:pt x="91821" y="1780108"/>
                  </a:lnTo>
                  <a:lnTo>
                    <a:pt x="116636" y="1809813"/>
                  </a:lnTo>
                  <a:lnTo>
                    <a:pt x="144183" y="1837588"/>
                  </a:lnTo>
                  <a:lnTo>
                    <a:pt x="174396" y="1863255"/>
                  </a:lnTo>
                  <a:lnTo>
                    <a:pt x="207187" y="1886610"/>
                  </a:lnTo>
                  <a:lnTo>
                    <a:pt x="242519" y="1907489"/>
                  </a:lnTo>
                  <a:lnTo>
                    <a:pt x="280301" y="1925701"/>
                  </a:lnTo>
                  <a:lnTo>
                    <a:pt x="320471" y="1941068"/>
                  </a:lnTo>
                  <a:lnTo>
                    <a:pt x="362953" y="1953399"/>
                  </a:lnTo>
                  <a:lnTo>
                    <a:pt x="407670" y="1962531"/>
                  </a:lnTo>
                  <a:lnTo>
                    <a:pt x="454571" y="1968258"/>
                  </a:lnTo>
                  <a:lnTo>
                    <a:pt x="503567" y="1970417"/>
                  </a:lnTo>
                  <a:lnTo>
                    <a:pt x="528840" y="1970100"/>
                  </a:lnTo>
                  <a:lnTo>
                    <a:pt x="580859" y="1966556"/>
                  </a:lnTo>
                  <a:lnTo>
                    <a:pt x="634809" y="1958975"/>
                  </a:lnTo>
                  <a:lnTo>
                    <a:pt x="690626" y="1947176"/>
                  </a:lnTo>
                  <a:lnTo>
                    <a:pt x="748220" y="1930984"/>
                  </a:lnTo>
                  <a:lnTo>
                    <a:pt x="807542" y="1910219"/>
                  </a:lnTo>
                  <a:lnTo>
                    <a:pt x="868502" y="1884692"/>
                  </a:lnTo>
                  <a:lnTo>
                    <a:pt x="931049" y="1854225"/>
                  </a:lnTo>
                  <a:lnTo>
                    <a:pt x="995095" y="1818627"/>
                  </a:lnTo>
                  <a:lnTo>
                    <a:pt x="1027658" y="1798840"/>
                  </a:lnTo>
                  <a:lnTo>
                    <a:pt x="1060577" y="1777720"/>
                  </a:lnTo>
                  <a:lnTo>
                    <a:pt x="1093838" y="1755216"/>
                  </a:lnTo>
                  <a:lnTo>
                    <a:pt x="1127429" y="1731327"/>
                  </a:lnTo>
                  <a:lnTo>
                    <a:pt x="1161351" y="1706016"/>
                  </a:lnTo>
                  <a:lnTo>
                    <a:pt x="1195590" y="1679257"/>
                  </a:lnTo>
                  <a:lnTo>
                    <a:pt x="1230122" y="1651038"/>
                  </a:lnTo>
                  <a:lnTo>
                    <a:pt x="1264970" y="1621332"/>
                  </a:lnTo>
                  <a:lnTo>
                    <a:pt x="1300099" y="1590128"/>
                  </a:lnTo>
                  <a:lnTo>
                    <a:pt x="1335506" y="1557375"/>
                  </a:lnTo>
                  <a:lnTo>
                    <a:pt x="1371180" y="1523085"/>
                  </a:lnTo>
                  <a:lnTo>
                    <a:pt x="1407121" y="1487208"/>
                  </a:lnTo>
                  <a:lnTo>
                    <a:pt x="1443316" y="1449730"/>
                  </a:lnTo>
                  <a:lnTo>
                    <a:pt x="1479765" y="1410627"/>
                  </a:lnTo>
                  <a:lnTo>
                    <a:pt x="1516443" y="1369885"/>
                  </a:lnTo>
                  <a:lnTo>
                    <a:pt x="1553349" y="1327467"/>
                  </a:lnTo>
                  <a:lnTo>
                    <a:pt x="1590471" y="1283360"/>
                  </a:lnTo>
                  <a:lnTo>
                    <a:pt x="1627809" y="1237538"/>
                  </a:lnTo>
                  <a:lnTo>
                    <a:pt x="1665351" y="1189977"/>
                  </a:lnTo>
                  <a:lnTo>
                    <a:pt x="1703082" y="1140663"/>
                  </a:lnTo>
                  <a:lnTo>
                    <a:pt x="1740992" y="1089571"/>
                  </a:lnTo>
                  <a:lnTo>
                    <a:pt x="1779079" y="1036662"/>
                  </a:lnTo>
                  <a:lnTo>
                    <a:pt x="1809940" y="992517"/>
                  </a:lnTo>
                  <a:lnTo>
                    <a:pt x="1817344" y="992505"/>
                  </a:lnTo>
                  <a:lnTo>
                    <a:pt x="1813636" y="987221"/>
                  </a:lnTo>
                  <a:lnTo>
                    <a:pt x="1817344" y="981925"/>
                  </a:lnTo>
                  <a:close/>
                </a:path>
                <a:path w="3698875" h="1974850">
                  <a:moveTo>
                    <a:pt x="3698265" y="456425"/>
                  </a:moveTo>
                  <a:lnTo>
                    <a:pt x="3696195" y="418020"/>
                  </a:lnTo>
                  <a:lnTo>
                    <a:pt x="3690874" y="380174"/>
                  </a:lnTo>
                  <a:lnTo>
                    <a:pt x="3676929" y="324866"/>
                  </a:lnTo>
                  <a:lnTo>
                    <a:pt x="3656038" y="271868"/>
                  </a:lnTo>
                  <a:lnTo>
                    <a:pt x="3628440" y="221780"/>
                  </a:lnTo>
                  <a:lnTo>
                    <a:pt x="3606431" y="190309"/>
                  </a:lnTo>
                  <a:lnTo>
                    <a:pt x="3581628" y="160604"/>
                  </a:lnTo>
                  <a:lnTo>
                    <a:pt x="3554082" y="132829"/>
                  </a:lnTo>
                  <a:lnTo>
                    <a:pt x="3523869" y="107162"/>
                  </a:lnTo>
                  <a:lnTo>
                    <a:pt x="3491065" y="83807"/>
                  </a:lnTo>
                  <a:lnTo>
                    <a:pt x="3455733" y="62928"/>
                  </a:lnTo>
                  <a:lnTo>
                    <a:pt x="3417951" y="44716"/>
                  </a:lnTo>
                  <a:lnTo>
                    <a:pt x="3377793" y="29349"/>
                  </a:lnTo>
                  <a:lnTo>
                    <a:pt x="3335312" y="17018"/>
                  </a:lnTo>
                  <a:lnTo>
                    <a:pt x="3290582" y="7886"/>
                  </a:lnTo>
                  <a:lnTo>
                    <a:pt x="3243694" y="2159"/>
                  </a:lnTo>
                  <a:lnTo>
                    <a:pt x="3194685" y="0"/>
                  </a:lnTo>
                  <a:lnTo>
                    <a:pt x="3169424" y="317"/>
                  </a:lnTo>
                  <a:lnTo>
                    <a:pt x="3117405" y="3860"/>
                  </a:lnTo>
                  <a:lnTo>
                    <a:pt x="3063443" y="11442"/>
                  </a:lnTo>
                  <a:lnTo>
                    <a:pt x="3007639" y="23241"/>
                  </a:lnTo>
                  <a:lnTo>
                    <a:pt x="2950032" y="39433"/>
                  </a:lnTo>
                  <a:lnTo>
                    <a:pt x="2890723" y="60198"/>
                  </a:lnTo>
                  <a:lnTo>
                    <a:pt x="2829750" y="85725"/>
                  </a:lnTo>
                  <a:lnTo>
                    <a:pt x="2767215" y="116192"/>
                  </a:lnTo>
                  <a:lnTo>
                    <a:pt x="2703169" y="151790"/>
                  </a:lnTo>
                  <a:lnTo>
                    <a:pt x="2670594" y="171577"/>
                  </a:lnTo>
                  <a:lnTo>
                    <a:pt x="2637675" y="192697"/>
                  </a:lnTo>
                  <a:lnTo>
                    <a:pt x="2604414" y="215201"/>
                  </a:lnTo>
                  <a:lnTo>
                    <a:pt x="2570823" y="239090"/>
                  </a:lnTo>
                  <a:lnTo>
                    <a:pt x="2536901" y="264401"/>
                  </a:lnTo>
                  <a:lnTo>
                    <a:pt x="2502674" y="291160"/>
                  </a:lnTo>
                  <a:lnTo>
                    <a:pt x="2468130" y="319379"/>
                  </a:lnTo>
                  <a:lnTo>
                    <a:pt x="2433294" y="349084"/>
                  </a:lnTo>
                  <a:lnTo>
                    <a:pt x="2398166" y="380288"/>
                  </a:lnTo>
                  <a:lnTo>
                    <a:pt x="2362758" y="413042"/>
                  </a:lnTo>
                  <a:lnTo>
                    <a:pt x="2327084" y="447332"/>
                  </a:lnTo>
                  <a:lnTo>
                    <a:pt x="2291130" y="483209"/>
                  </a:lnTo>
                  <a:lnTo>
                    <a:pt x="2254935" y="520687"/>
                  </a:lnTo>
                  <a:lnTo>
                    <a:pt x="2218499" y="559790"/>
                  </a:lnTo>
                  <a:lnTo>
                    <a:pt x="2181822" y="600532"/>
                  </a:lnTo>
                  <a:lnTo>
                    <a:pt x="2144915" y="642950"/>
                  </a:lnTo>
                  <a:lnTo>
                    <a:pt x="2107781" y="687057"/>
                  </a:lnTo>
                  <a:lnTo>
                    <a:pt x="2070455" y="732878"/>
                  </a:lnTo>
                  <a:lnTo>
                    <a:pt x="2032914" y="780440"/>
                  </a:lnTo>
                  <a:lnTo>
                    <a:pt x="1995182" y="829754"/>
                  </a:lnTo>
                  <a:lnTo>
                    <a:pt x="1957273" y="880846"/>
                  </a:lnTo>
                  <a:lnTo>
                    <a:pt x="1919173" y="933754"/>
                  </a:lnTo>
                  <a:lnTo>
                    <a:pt x="1882648" y="986015"/>
                  </a:lnTo>
                  <a:lnTo>
                    <a:pt x="1854009" y="986015"/>
                  </a:lnTo>
                  <a:lnTo>
                    <a:pt x="1892261" y="1040752"/>
                  </a:lnTo>
                  <a:lnTo>
                    <a:pt x="1930349" y="1093647"/>
                  </a:lnTo>
                  <a:lnTo>
                    <a:pt x="1968271" y="1144752"/>
                  </a:lnTo>
                  <a:lnTo>
                    <a:pt x="2006003" y="1194066"/>
                  </a:lnTo>
                  <a:lnTo>
                    <a:pt x="2043531" y="1241628"/>
                  </a:lnTo>
                  <a:lnTo>
                    <a:pt x="2080869" y="1287437"/>
                  </a:lnTo>
                  <a:lnTo>
                    <a:pt x="2118004" y="1331544"/>
                  </a:lnTo>
                  <a:lnTo>
                    <a:pt x="2154910" y="1373962"/>
                  </a:lnTo>
                  <a:lnTo>
                    <a:pt x="2191588" y="1414703"/>
                  </a:lnTo>
                  <a:lnTo>
                    <a:pt x="2228024" y="1453807"/>
                  </a:lnTo>
                  <a:lnTo>
                    <a:pt x="2264219" y="1491272"/>
                  </a:lnTo>
                  <a:lnTo>
                    <a:pt x="2300160" y="1527149"/>
                  </a:lnTo>
                  <a:lnTo>
                    <a:pt x="2335847" y="1561452"/>
                  </a:lnTo>
                  <a:lnTo>
                    <a:pt x="2371255" y="1594192"/>
                  </a:lnTo>
                  <a:lnTo>
                    <a:pt x="2406383" y="1625409"/>
                  </a:lnTo>
                  <a:lnTo>
                    <a:pt x="2441219" y="1655102"/>
                  </a:lnTo>
                  <a:lnTo>
                    <a:pt x="2475763" y="1683321"/>
                  </a:lnTo>
                  <a:lnTo>
                    <a:pt x="2509990" y="1710080"/>
                  </a:lnTo>
                  <a:lnTo>
                    <a:pt x="2543911" y="1735391"/>
                  </a:lnTo>
                  <a:lnTo>
                    <a:pt x="2577503" y="1759280"/>
                  </a:lnTo>
                  <a:lnTo>
                    <a:pt x="2610764" y="1781784"/>
                  </a:lnTo>
                  <a:lnTo>
                    <a:pt x="2643682" y="1802904"/>
                  </a:lnTo>
                  <a:lnTo>
                    <a:pt x="2676258" y="1822678"/>
                  </a:lnTo>
                  <a:lnTo>
                    <a:pt x="2740304" y="1858276"/>
                  </a:lnTo>
                  <a:lnTo>
                    <a:pt x="2802839" y="1888744"/>
                  </a:lnTo>
                  <a:lnTo>
                    <a:pt x="2863812" y="1914271"/>
                  </a:lnTo>
                  <a:lnTo>
                    <a:pt x="2923121" y="1935048"/>
                  </a:lnTo>
                  <a:lnTo>
                    <a:pt x="2980728" y="1951228"/>
                  </a:lnTo>
                  <a:lnTo>
                    <a:pt x="3036532" y="1963026"/>
                  </a:lnTo>
                  <a:lnTo>
                    <a:pt x="3090481" y="1970608"/>
                  </a:lnTo>
                  <a:lnTo>
                    <a:pt x="3142513" y="1974151"/>
                  </a:lnTo>
                  <a:lnTo>
                    <a:pt x="3167773" y="1974469"/>
                  </a:lnTo>
                  <a:lnTo>
                    <a:pt x="3192538" y="1973846"/>
                  </a:lnTo>
                  <a:lnTo>
                    <a:pt x="3240494" y="1969884"/>
                  </a:lnTo>
                  <a:lnTo>
                    <a:pt x="3286315" y="1962429"/>
                  </a:lnTo>
                  <a:lnTo>
                    <a:pt x="3329927" y="1951672"/>
                  </a:lnTo>
                  <a:lnTo>
                    <a:pt x="3371253" y="1937804"/>
                  </a:lnTo>
                  <a:lnTo>
                    <a:pt x="3410242" y="1920989"/>
                  </a:lnTo>
                  <a:lnTo>
                    <a:pt x="3446805" y="1901418"/>
                  </a:lnTo>
                  <a:lnTo>
                    <a:pt x="3480879" y="1879282"/>
                  </a:lnTo>
                  <a:lnTo>
                    <a:pt x="3512388" y="1854758"/>
                  </a:lnTo>
                  <a:lnTo>
                    <a:pt x="3541280" y="1828012"/>
                  </a:lnTo>
                  <a:lnTo>
                    <a:pt x="3567455" y="1799247"/>
                  </a:lnTo>
                  <a:lnTo>
                    <a:pt x="3590874" y="1768640"/>
                  </a:lnTo>
                  <a:lnTo>
                    <a:pt x="3611461" y="1736369"/>
                  </a:lnTo>
                  <a:lnTo>
                    <a:pt x="3636835" y="1685251"/>
                  </a:lnTo>
                  <a:lnTo>
                    <a:pt x="3655441" y="1631403"/>
                  </a:lnTo>
                  <a:lnTo>
                    <a:pt x="3667023" y="1575473"/>
                  </a:lnTo>
                  <a:lnTo>
                    <a:pt x="3670731" y="1537322"/>
                  </a:lnTo>
                  <a:lnTo>
                    <a:pt x="3671354" y="1518056"/>
                  </a:lnTo>
                  <a:lnTo>
                    <a:pt x="3671138" y="1498701"/>
                  </a:lnTo>
                  <a:lnTo>
                    <a:pt x="3668179" y="1459776"/>
                  </a:lnTo>
                  <a:lnTo>
                    <a:pt x="3661791" y="1420736"/>
                  </a:lnTo>
                  <a:lnTo>
                    <a:pt x="3651897" y="1381772"/>
                  </a:lnTo>
                  <a:lnTo>
                    <a:pt x="3638423" y="1343063"/>
                  </a:lnTo>
                  <a:lnTo>
                    <a:pt x="3621303" y="1304785"/>
                  </a:lnTo>
                  <a:lnTo>
                    <a:pt x="3600462" y="1267117"/>
                  </a:lnTo>
                  <a:lnTo>
                    <a:pt x="3575837" y="1230261"/>
                  </a:lnTo>
                  <a:lnTo>
                    <a:pt x="3547364" y="1194384"/>
                  </a:lnTo>
                  <a:lnTo>
                    <a:pt x="3514953" y="1159662"/>
                  </a:lnTo>
                  <a:lnTo>
                    <a:pt x="3478555" y="1126299"/>
                  </a:lnTo>
                  <a:lnTo>
                    <a:pt x="3438080" y="1094460"/>
                  </a:lnTo>
                  <a:lnTo>
                    <a:pt x="3393478" y="1064323"/>
                  </a:lnTo>
                  <a:lnTo>
                    <a:pt x="3344659" y="1036091"/>
                  </a:lnTo>
                  <a:lnTo>
                    <a:pt x="3291573" y="1009929"/>
                  </a:lnTo>
                  <a:lnTo>
                    <a:pt x="3240303" y="988479"/>
                  </a:lnTo>
                  <a:lnTo>
                    <a:pt x="3261042" y="988491"/>
                  </a:lnTo>
                  <a:lnTo>
                    <a:pt x="3318484" y="964590"/>
                  </a:lnTo>
                  <a:lnTo>
                    <a:pt x="3371570" y="938415"/>
                  </a:lnTo>
                  <a:lnTo>
                    <a:pt x="3420389" y="910183"/>
                  </a:lnTo>
                  <a:lnTo>
                    <a:pt x="3464991" y="880046"/>
                  </a:lnTo>
                  <a:lnTo>
                    <a:pt x="3505466" y="848207"/>
                  </a:lnTo>
                  <a:lnTo>
                    <a:pt x="3541865" y="814832"/>
                  </a:lnTo>
                  <a:lnTo>
                    <a:pt x="3574275" y="780122"/>
                  </a:lnTo>
                  <a:lnTo>
                    <a:pt x="3602748" y="744232"/>
                  </a:lnTo>
                  <a:lnTo>
                    <a:pt x="3627374" y="707377"/>
                  </a:lnTo>
                  <a:lnTo>
                    <a:pt x="3648214" y="669709"/>
                  </a:lnTo>
                  <a:lnTo>
                    <a:pt x="3665334" y="631431"/>
                  </a:lnTo>
                  <a:lnTo>
                    <a:pt x="3678809" y="592721"/>
                  </a:lnTo>
                  <a:lnTo>
                    <a:pt x="3688702" y="553758"/>
                  </a:lnTo>
                  <a:lnTo>
                    <a:pt x="3695090" y="514718"/>
                  </a:lnTo>
                  <a:lnTo>
                    <a:pt x="3698049" y="475792"/>
                  </a:lnTo>
                  <a:lnTo>
                    <a:pt x="3698265" y="456425"/>
                  </a:lnTo>
                  <a:close/>
                </a:path>
              </a:pathLst>
            </a:custGeom>
            <a:solidFill>
              <a:srgbClr val="59AE93"/>
            </a:solidFill>
          </p:spPr>
          <p:txBody>
            <a:bodyPr wrap="square" lIns="0" tIns="0" rIns="0" bIns="0" rtlCol="0"/>
            <a:lstStyle/>
            <a:p/>
          </p:txBody>
        </p:sp>
      </p:grpSp>
      <p:sp>
        <p:nvSpPr>
          <p:cNvPr id="11" name="object 11"/>
          <p:cNvSpPr txBox="1"/>
          <p:nvPr/>
        </p:nvSpPr>
        <p:spPr>
          <a:xfrm>
            <a:off x="1645845" y="3521962"/>
            <a:ext cx="2425700" cy="1248410"/>
          </a:xfrm>
          <a:prstGeom prst="rect">
            <a:avLst/>
          </a:prstGeom>
        </p:spPr>
        <p:txBody>
          <a:bodyPr vert="horz" wrap="square" lIns="0" tIns="15875" rIns="0" bIns="0" rtlCol="0">
            <a:spAutoFit/>
          </a:bodyPr>
          <a:lstStyle/>
          <a:p>
            <a:pPr algn="ctr">
              <a:lnSpc>
                <a:spcPct val="100000"/>
              </a:lnSpc>
              <a:spcBef>
                <a:spcPts val="125"/>
              </a:spcBef>
            </a:pPr>
            <a:r>
              <a:rPr sz="1550" b="1">
                <a:solidFill>
                  <a:srgbClr val="59AE93"/>
                </a:solidFill>
                <a:latin typeface="微软雅黑"/>
                <a:cs typeface="微软雅黑"/>
              </a:rPr>
              <a:t>咨询指</a:t>
            </a:r>
            <a:r>
              <a:rPr sz="1550" b="1" spc="-50">
                <a:solidFill>
                  <a:srgbClr val="59AE93"/>
                </a:solidFill>
                <a:latin typeface="微软雅黑"/>
                <a:cs typeface="微软雅黑"/>
              </a:rPr>
              <a:t>导</a:t>
            </a:r>
            <a:endParaRPr sz="1550">
              <a:latin typeface="微软雅黑"/>
              <a:cs typeface="微软雅黑"/>
            </a:endParaRPr>
          </a:p>
          <a:p>
            <a:pPr marL="12700" marR="5080" algn="ctr">
              <a:lnSpc>
                <a:spcPct val="140000"/>
              </a:lnSpc>
              <a:spcBef>
                <a:spcPts val="935"/>
              </a:spcBef>
            </a:pPr>
            <a:r>
              <a:rPr sz="1350" spc="-5">
                <a:solidFill>
                  <a:srgbClr val="000404"/>
                </a:solidFill>
                <a:latin typeface="微软雅黑"/>
                <a:cs typeface="微软雅黑"/>
              </a:rPr>
              <a:t>提供个性化、针对性的孕前咨询指导服务，帮助群众了解自身身</a:t>
            </a:r>
            <a:r>
              <a:rPr sz="1350" spc="-10">
                <a:solidFill>
                  <a:srgbClr val="000404"/>
                </a:solidFill>
                <a:latin typeface="微软雅黑"/>
                <a:cs typeface="微软雅黑"/>
              </a:rPr>
              <a:t>体状况和生育风险。</a:t>
            </a:r>
            <a:endParaRPr sz="1350">
              <a:latin typeface="微软雅黑"/>
              <a:cs typeface="微软雅黑"/>
            </a:endParaRPr>
          </a:p>
        </p:txBody>
      </p:sp>
      <p:sp>
        <p:nvSpPr>
          <p:cNvPr id="12" name="object 12"/>
          <p:cNvSpPr txBox="1"/>
          <p:nvPr/>
        </p:nvSpPr>
        <p:spPr>
          <a:xfrm>
            <a:off x="1645845" y="1600969"/>
            <a:ext cx="2425700" cy="1248410"/>
          </a:xfrm>
          <a:prstGeom prst="rect">
            <a:avLst/>
          </a:prstGeom>
        </p:spPr>
        <p:txBody>
          <a:bodyPr vert="horz" wrap="square" lIns="0" tIns="15875" rIns="0" bIns="0" rtlCol="0">
            <a:spAutoFit/>
          </a:bodyPr>
          <a:lstStyle/>
          <a:p>
            <a:pPr algn="ctr">
              <a:lnSpc>
                <a:spcPct val="100000"/>
              </a:lnSpc>
              <a:spcBef>
                <a:spcPts val="125"/>
              </a:spcBef>
            </a:pPr>
            <a:r>
              <a:rPr sz="1550" b="1">
                <a:solidFill>
                  <a:srgbClr val="59AE93"/>
                </a:solidFill>
                <a:latin typeface="微软雅黑"/>
                <a:cs typeface="微软雅黑"/>
              </a:rPr>
              <a:t>宣传倡</a:t>
            </a:r>
            <a:r>
              <a:rPr sz="1550" b="1" spc="-50">
                <a:solidFill>
                  <a:srgbClr val="59AE93"/>
                </a:solidFill>
                <a:latin typeface="微软雅黑"/>
                <a:cs typeface="微软雅黑"/>
              </a:rPr>
              <a:t>导</a:t>
            </a:r>
            <a:endParaRPr sz="1550">
              <a:latin typeface="微软雅黑"/>
              <a:cs typeface="微软雅黑"/>
            </a:endParaRPr>
          </a:p>
          <a:p>
            <a:pPr marL="12700" marR="5080" algn="ctr">
              <a:lnSpc>
                <a:spcPct val="140000"/>
              </a:lnSpc>
              <a:spcBef>
                <a:spcPts val="935"/>
              </a:spcBef>
            </a:pPr>
            <a:r>
              <a:rPr sz="1350" spc="-5">
                <a:solidFill>
                  <a:srgbClr val="000404"/>
                </a:solidFill>
                <a:latin typeface="微软雅黑"/>
                <a:cs typeface="微软雅黑"/>
              </a:rPr>
              <a:t>开展计划生育政策、优生优育知识宣传，提高群众知晓率和参与</a:t>
            </a:r>
            <a:r>
              <a:rPr sz="1350" spc="-25">
                <a:solidFill>
                  <a:srgbClr val="000404"/>
                </a:solidFill>
                <a:latin typeface="微软雅黑"/>
                <a:cs typeface="微软雅黑"/>
              </a:rPr>
              <a:t>率。</a:t>
            </a:r>
            <a:endParaRPr sz="1350">
              <a:latin typeface="微软雅黑"/>
              <a:cs typeface="微软雅黑"/>
            </a:endParaRPr>
          </a:p>
        </p:txBody>
      </p:sp>
      <p:sp>
        <p:nvSpPr>
          <p:cNvPr id="13" name="object 13"/>
          <p:cNvSpPr txBox="1"/>
          <p:nvPr/>
        </p:nvSpPr>
        <p:spPr>
          <a:xfrm>
            <a:off x="8188675" y="2613277"/>
            <a:ext cx="2597150" cy="1248410"/>
          </a:xfrm>
          <a:prstGeom prst="rect">
            <a:avLst/>
          </a:prstGeom>
        </p:spPr>
        <p:txBody>
          <a:bodyPr vert="horz" wrap="square" lIns="0" tIns="15875" rIns="0" bIns="0" rtlCol="0">
            <a:spAutoFit/>
          </a:bodyPr>
          <a:lstStyle/>
          <a:p>
            <a:pPr algn="ctr">
              <a:lnSpc>
                <a:spcPct val="100000"/>
              </a:lnSpc>
              <a:spcBef>
                <a:spcPts val="125"/>
              </a:spcBef>
            </a:pPr>
            <a:r>
              <a:rPr sz="1550" b="1">
                <a:solidFill>
                  <a:srgbClr val="59AE93"/>
                </a:solidFill>
                <a:latin typeface="微软雅黑"/>
                <a:cs typeface="微软雅黑"/>
              </a:rPr>
              <a:t>健康检</a:t>
            </a:r>
            <a:r>
              <a:rPr sz="1550" b="1" spc="-50">
                <a:solidFill>
                  <a:srgbClr val="59AE93"/>
                </a:solidFill>
                <a:latin typeface="微软雅黑"/>
                <a:cs typeface="微软雅黑"/>
              </a:rPr>
              <a:t>查</a:t>
            </a:r>
            <a:endParaRPr sz="1550">
              <a:latin typeface="微软雅黑"/>
              <a:cs typeface="微软雅黑"/>
            </a:endParaRPr>
          </a:p>
          <a:p>
            <a:pPr marL="12700" marR="5080" algn="ctr">
              <a:lnSpc>
                <a:spcPct val="140000"/>
              </a:lnSpc>
              <a:spcBef>
                <a:spcPts val="935"/>
              </a:spcBef>
            </a:pPr>
            <a:r>
              <a:rPr sz="1350" spc="-5">
                <a:solidFill>
                  <a:srgbClr val="000404"/>
                </a:solidFill>
                <a:latin typeface="微软雅黑"/>
                <a:cs typeface="微软雅黑"/>
              </a:rPr>
              <a:t>组织开展免费孕前优生健康检查，及时发现潜在的健康问题，提出</a:t>
            </a:r>
            <a:r>
              <a:rPr sz="1350" spc="-50">
                <a:solidFill>
                  <a:srgbClr val="000404"/>
                </a:solidFill>
                <a:latin typeface="微软雅黑"/>
                <a:cs typeface="微软雅黑"/>
              </a:rPr>
              <a:t> </a:t>
            </a:r>
            <a:r>
              <a:rPr sz="1350" spc="-10">
                <a:solidFill>
                  <a:srgbClr val="000404"/>
                </a:solidFill>
                <a:latin typeface="微软雅黑"/>
                <a:cs typeface="微软雅黑"/>
              </a:rPr>
              <a:t>干预措施。</a:t>
            </a:r>
            <a:endParaRPr sz="1350">
              <a:latin typeface="微软雅黑"/>
              <a:cs typeface="微软雅黑"/>
            </a:endParaRPr>
          </a:p>
        </p:txBody>
      </p:sp>
      <p:sp>
        <p:nvSpPr>
          <p:cNvPr id="14" name="object 14"/>
          <p:cNvSpPr txBox="1"/>
          <p:nvPr/>
        </p:nvSpPr>
        <p:spPr>
          <a:xfrm>
            <a:off x="8188675" y="4507953"/>
            <a:ext cx="2597150" cy="1248410"/>
          </a:xfrm>
          <a:prstGeom prst="rect">
            <a:avLst/>
          </a:prstGeom>
        </p:spPr>
        <p:txBody>
          <a:bodyPr vert="horz" wrap="square" lIns="0" tIns="15875" rIns="0" bIns="0" rtlCol="0">
            <a:spAutoFit/>
          </a:bodyPr>
          <a:lstStyle/>
          <a:p>
            <a:pPr algn="ctr">
              <a:lnSpc>
                <a:spcPct val="100000"/>
              </a:lnSpc>
              <a:spcBef>
                <a:spcPts val="125"/>
              </a:spcBef>
            </a:pPr>
            <a:r>
              <a:rPr sz="1550" b="1">
                <a:solidFill>
                  <a:srgbClr val="59AE93"/>
                </a:solidFill>
                <a:latin typeface="微软雅黑"/>
                <a:cs typeface="微软雅黑"/>
              </a:rPr>
              <a:t>档案管</a:t>
            </a:r>
            <a:r>
              <a:rPr sz="1550" b="1" spc="-50">
                <a:solidFill>
                  <a:srgbClr val="59AE93"/>
                </a:solidFill>
                <a:latin typeface="微软雅黑"/>
                <a:cs typeface="微软雅黑"/>
              </a:rPr>
              <a:t>理</a:t>
            </a:r>
            <a:endParaRPr sz="1550">
              <a:latin typeface="微软雅黑"/>
              <a:cs typeface="微软雅黑"/>
            </a:endParaRPr>
          </a:p>
          <a:p>
            <a:pPr marL="12700" marR="5080" algn="ctr">
              <a:lnSpc>
                <a:spcPct val="140000"/>
              </a:lnSpc>
              <a:spcBef>
                <a:spcPts val="935"/>
              </a:spcBef>
            </a:pPr>
            <a:r>
              <a:rPr sz="1350" spc="-5">
                <a:solidFill>
                  <a:srgbClr val="000404"/>
                </a:solidFill>
                <a:latin typeface="微软雅黑"/>
                <a:cs typeface="微软雅黑"/>
              </a:rPr>
              <a:t>建立孕前服务档案，记录群众基</a:t>
            </a:r>
            <a:r>
              <a:rPr sz="1350" spc="-50">
                <a:solidFill>
                  <a:srgbClr val="000404"/>
                </a:solidFill>
                <a:latin typeface="微软雅黑"/>
                <a:cs typeface="微软雅黑"/>
              </a:rPr>
              <a:t> </a:t>
            </a:r>
            <a:r>
              <a:rPr sz="1350" spc="-5">
                <a:solidFill>
                  <a:srgbClr val="000404"/>
                </a:solidFill>
                <a:latin typeface="微软雅黑"/>
                <a:cs typeface="微软雅黑"/>
              </a:rPr>
              <a:t>本信息、健康状况、服务情况等，为后续服务提供依据。</a:t>
            </a:r>
            <a:endParaRPr sz="1350">
              <a:latin typeface="微软雅黑"/>
              <a:cs typeface="微软雅黑"/>
            </a:endParaRPr>
          </a:p>
        </p:txBody>
      </p:sp>
      <p:grpSp>
        <p:nvGrpSpPr>
          <p:cNvPr id="15" name="object 15"/>
          <p:cNvGrpSpPr/>
          <p:nvPr/>
        </p:nvGrpSpPr>
        <p:grpSpPr>
          <a:xfrm>
            <a:off x="454963" y="331167"/>
            <a:ext cx="515620" cy="440055"/>
            <a:chOff x="454963" y="331167"/>
            <a:chExt cx="515620" cy="440055"/>
          </a:xfrm>
        </p:grpSpPr>
        <p:pic>
          <p:nvPicPr>
            <p:cNvPr id="16" name="object 16"/>
            <p:cNvPicPr/>
            <p:nvPr/>
          </p:nvPicPr>
          <p:blipFill>
            <a:blip r:embed="rId2"/>
            <a:stretch>
              <a:fillRect/>
            </a:stretch>
          </p:blipFill>
          <p:spPr>
            <a:xfrm>
              <a:off x="454963" y="331167"/>
              <a:ext cx="84147" cy="84146"/>
            </a:xfrm>
            <a:prstGeom prst="rect">
              <a:avLst/>
            </a:prstGeom>
          </p:spPr>
        </p:pic>
        <p:pic>
          <p:nvPicPr>
            <p:cNvPr id="17" name="object 17"/>
            <p:cNvPicPr/>
            <p:nvPr/>
          </p:nvPicPr>
          <p:blipFill>
            <a:blip r:embed="rId3"/>
            <a:stretch>
              <a:fillRect/>
            </a:stretch>
          </p:blipFill>
          <p:spPr>
            <a:xfrm>
              <a:off x="575049" y="337742"/>
              <a:ext cx="78137" cy="78136"/>
            </a:xfrm>
            <a:prstGeom prst="rect">
              <a:avLst/>
            </a:prstGeom>
          </p:spPr>
        </p:pic>
        <p:pic>
          <p:nvPicPr>
            <p:cNvPr id="18" name="object 18"/>
            <p:cNvPicPr/>
            <p:nvPr/>
          </p:nvPicPr>
          <p:blipFill>
            <a:blip r:embed="rId4"/>
            <a:stretch>
              <a:fillRect/>
            </a:stretch>
          </p:blipFill>
          <p:spPr>
            <a:xfrm>
              <a:off x="689124" y="339459"/>
              <a:ext cx="74704" cy="74703"/>
            </a:xfrm>
            <a:prstGeom prst="rect">
              <a:avLst/>
            </a:prstGeom>
          </p:spPr>
        </p:pic>
        <p:pic>
          <p:nvPicPr>
            <p:cNvPr id="19" name="object 19"/>
            <p:cNvPicPr/>
            <p:nvPr/>
          </p:nvPicPr>
          <p:blipFill>
            <a:blip r:embed="rId5"/>
            <a:stretch>
              <a:fillRect/>
            </a:stretch>
          </p:blipFill>
          <p:spPr>
            <a:xfrm>
              <a:off x="799767" y="348429"/>
              <a:ext cx="69238" cy="69237"/>
            </a:xfrm>
            <a:prstGeom prst="rect">
              <a:avLst/>
            </a:prstGeom>
          </p:spPr>
        </p:pic>
        <p:pic>
          <p:nvPicPr>
            <p:cNvPr id="20" name="object 20"/>
            <p:cNvPicPr/>
            <p:nvPr/>
          </p:nvPicPr>
          <p:blipFill>
            <a:blip r:embed="rId6"/>
            <a:stretch>
              <a:fillRect/>
            </a:stretch>
          </p:blipFill>
          <p:spPr>
            <a:xfrm>
              <a:off x="904944" y="344296"/>
              <a:ext cx="65594" cy="65593"/>
            </a:xfrm>
            <a:prstGeom prst="rect">
              <a:avLst/>
            </a:prstGeom>
          </p:spPr>
        </p:pic>
        <p:pic>
          <p:nvPicPr>
            <p:cNvPr id="21" name="object 21"/>
            <p:cNvPicPr/>
            <p:nvPr/>
          </p:nvPicPr>
          <p:blipFill>
            <a:blip r:embed="rId7"/>
            <a:stretch>
              <a:fillRect/>
            </a:stretch>
          </p:blipFill>
          <p:spPr>
            <a:xfrm>
              <a:off x="454963" y="448941"/>
              <a:ext cx="84147" cy="84146"/>
            </a:xfrm>
            <a:prstGeom prst="rect">
              <a:avLst/>
            </a:prstGeom>
          </p:spPr>
        </p:pic>
        <p:pic>
          <p:nvPicPr>
            <p:cNvPr id="22" name="object 22"/>
            <p:cNvPicPr/>
            <p:nvPr/>
          </p:nvPicPr>
          <p:blipFill>
            <a:blip r:embed="rId3"/>
            <a:stretch>
              <a:fillRect/>
            </a:stretch>
          </p:blipFill>
          <p:spPr>
            <a:xfrm>
              <a:off x="575049" y="455516"/>
              <a:ext cx="78137" cy="78136"/>
            </a:xfrm>
            <a:prstGeom prst="rect">
              <a:avLst/>
            </a:prstGeom>
          </p:spPr>
        </p:pic>
        <p:pic>
          <p:nvPicPr>
            <p:cNvPr id="23" name="object 23"/>
            <p:cNvPicPr/>
            <p:nvPr/>
          </p:nvPicPr>
          <p:blipFill>
            <a:blip r:embed="rId4"/>
            <a:stretch>
              <a:fillRect/>
            </a:stretch>
          </p:blipFill>
          <p:spPr>
            <a:xfrm>
              <a:off x="689124" y="457232"/>
              <a:ext cx="74703" cy="74704"/>
            </a:xfrm>
            <a:prstGeom prst="rect">
              <a:avLst/>
            </a:prstGeom>
          </p:spPr>
        </p:pic>
        <p:pic>
          <p:nvPicPr>
            <p:cNvPr id="24" name="object 24"/>
            <p:cNvPicPr/>
            <p:nvPr/>
          </p:nvPicPr>
          <p:blipFill>
            <a:blip r:embed="rId8"/>
            <a:stretch>
              <a:fillRect/>
            </a:stretch>
          </p:blipFill>
          <p:spPr>
            <a:xfrm>
              <a:off x="799767" y="466202"/>
              <a:ext cx="69237" cy="69237"/>
            </a:xfrm>
            <a:prstGeom prst="rect">
              <a:avLst/>
            </a:prstGeom>
          </p:spPr>
        </p:pic>
        <p:pic>
          <p:nvPicPr>
            <p:cNvPr id="25" name="object 25"/>
            <p:cNvPicPr/>
            <p:nvPr/>
          </p:nvPicPr>
          <p:blipFill>
            <a:blip r:embed="rId6"/>
            <a:stretch>
              <a:fillRect/>
            </a:stretch>
          </p:blipFill>
          <p:spPr>
            <a:xfrm>
              <a:off x="904944" y="462069"/>
              <a:ext cx="65594" cy="65594"/>
            </a:xfrm>
            <a:prstGeom prst="rect">
              <a:avLst/>
            </a:prstGeom>
          </p:spPr>
        </p:pic>
        <p:pic>
          <p:nvPicPr>
            <p:cNvPr id="26" name="object 26"/>
            <p:cNvPicPr/>
            <p:nvPr/>
          </p:nvPicPr>
          <p:blipFill>
            <a:blip r:embed="rId7"/>
            <a:stretch>
              <a:fillRect/>
            </a:stretch>
          </p:blipFill>
          <p:spPr>
            <a:xfrm>
              <a:off x="454963" y="566714"/>
              <a:ext cx="84147" cy="84146"/>
            </a:xfrm>
            <a:prstGeom prst="rect">
              <a:avLst/>
            </a:prstGeom>
          </p:spPr>
        </p:pic>
        <p:pic>
          <p:nvPicPr>
            <p:cNvPr id="27" name="object 27"/>
            <p:cNvPicPr/>
            <p:nvPr/>
          </p:nvPicPr>
          <p:blipFill>
            <a:blip r:embed="rId9"/>
            <a:stretch>
              <a:fillRect/>
            </a:stretch>
          </p:blipFill>
          <p:spPr>
            <a:xfrm>
              <a:off x="575049" y="573290"/>
              <a:ext cx="78137" cy="78136"/>
            </a:xfrm>
            <a:prstGeom prst="rect">
              <a:avLst/>
            </a:prstGeom>
          </p:spPr>
        </p:pic>
        <p:pic>
          <p:nvPicPr>
            <p:cNvPr id="28" name="object 28"/>
            <p:cNvPicPr/>
            <p:nvPr/>
          </p:nvPicPr>
          <p:blipFill>
            <a:blip r:embed="rId10"/>
            <a:stretch>
              <a:fillRect/>
            </a:stretch>
          </p:blipFill>
          <p:spPr>
            <a:xfrm>
              <a:off x="689124" y="575006"/>
              <a:ext cx="74703" cy="74704"/>
            </a:xfrm>
            <a:prstGeom prst="rect">
              <a:avLst/>
            </a:prstGeom>
          </p:spPr>
        </p:pic>
        <p:pic>
          <p:nvPicPr>
            <p:cNvPr id="29" name="object 29"/>
            <p:cNvPicPr/>
            <p:nvPr/>
          </p:nvPicPr>
          <p:blipFill>
            <a:blip r:embed="rId8"/>
            <a:stretch>
              <a:fillRect/>
            </a:stretch>
          </p:blipFill>
          <p:spPr>
            <a:xfrm>
              <a:off x="799767" y="583976"/>
              <a:ext cx="69237" cy="69237"/>
            </a:xfrm>
            <a:prstGeom prst="rect">
              <a:avLst/>
            </a:prstGeom>
          </p:spPr>
        </p:pic>
        <p:pic>
          <p:nvPicPr>
            <p:cNvPr id="30" name="object 30"/>
            <p:cNvPicPr/>
            <p:nvPr/>
          </p:nvPicPr>
          <p:blipFill>
            <a:blip r:embed="rId6"/>
            <a:stretch>
              <a:fillRect/>
            </a:stretch>
          </p:blipFill>
          <p:spPr>
            <a:xfrm>
              <a:off x="904944" y="579843"/>
              <a:ext cx="65594" cy="65594"/>
            </a:xfrm>
            <a:prstGeom prst="rect">
              <a:avLst/>
            </a:prstGeom>
          </p:spPr>
        </p:pic>
        <p:pic>
          <p:nvPicPr>
            <p:cNvPr id="31" name="object 31"/>
            <p:cNvPicPr/>
            <p:nvPr/>
          </p:nvPicPr>
          <p:blipFill>
            <a:blip r:embed="rId2"/>
            <a:stretch>
              <a:fillRect/>
            </a:stretch>
          </p:blipFill>
          <p:spPr>
            <a:xfrm>
              <a:off x="454963" y="684488"/>
              <a:ext cx="84147" cy="84146"/>
            </a:xfrm>
            <a:prstGeom prst="rect">
              <a:avLst/>
            </a:prstGeom>
          </p:spPr>
        </p:pic>
        <p:pic>
          <p:nvPicPr>
            <p:cNvPr id="32" name="object 32"/>
            <p:cNvPicPr/>
            <p:nvPr/>
          </p:nvPicPr>
          <p:blipFill>
            <a:blip r:embed="rId9"/>
            <a:stretch>
              <a:fillRect/>
            </a:stretch>
          </p:blipFill>
          <p:spPr>
            <a:xfrm>
              <a:off x="575049" y="691063"/>
              <a:ext cx="78137" cy="78136"/>
            </a:xfrm>
            <a:prstGeom prst="rect">
              <a:avLst/>
            </a:prstGeom>
          </p:spPr>
        </p:pic>
        <p:pic>
          <p:nvPicPr>
            <p:cNvPr id="33" name="object 33"/>
            <p:cNvPicPr/>
            <p:nvPr/>
          </p:nvPicPr>
          <p:blipFill>
            <a:blip r:embed="rId4"/>
            <a:stretch>
              <a:fillRect/>
            </a:stretch>
          </p:blipFill>
          <p:spPr>
            <a:xfrm>
              <a:off x="689124" y="692780"/>
              <a:ext cx="74703" cy="74704"/>
            </a:xfrm>
            <a:prstGeom prst="rect">
              <a:avLst/>
            </a:prstGeom>
          </p:spPr>
        </p:pic>
        <p:pic>
          <p:nvPicPr>
            <p:cNvPr id="34" name="object 34"/>
            <p:cNvPicPr/>
            <p:nvPr/>
          </p:nvPicPr>
          <p:blipFill>
            <a:blip r:embed="rId5"/>
            <a:stretch>
              <a:fillRect/>
            </a:stretch>
          </p:blipFill>
          <p:spPr>
            <a:xfrm>
              <a:off x="799767" y="701750"/>
              <a:ext cx="69237" cy="69237"/>
            </a:xfrm>
            <a:prstGeom prst="rect">
              <a:avLst/>
            </a:prstGeom>
          </p:spPr>
        </p:pic>
        <p:pic>
          <p:nvPicPr>
            <p:cNvPr id="35" name="object 35"/>
            <p:cNvPicPr/>
            <p:nvPr/>
          </p:nvPicPr>
          <p:blipFill>
            <a:blip r:embed="rId6"/>
            <a:stretch>
              <a:fillRect/>
            </a:stretch>
          </p:blipFill>
          <p:spPr>
            <a:xfrm>
              <a:off x="904944" y="697617"/>
              <a:ext cx="65594" cy="65594"/>
            </a:xfrm>
            <a:prstGeom prst="rect">
              <a:avLst/>
            </a:prstGeom>
          </p:spPr>
        </p:pic>
      </p:grpSp>
      <p:sp>
        <p:nvSpPr>
          <p:cNvPr id="36" name="object 36"/>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孕前服务与管理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156339" y="1637061"/>
            <a:ext cx="6042025" cy="1298575"/>
            <a:chOff x="4156339" y="1637061"/>
            <a:chExt cx="6042025" cy="1298575"/>
          </a:xfrm>
        </p:grpSpPr>
        <p:sp>
          <p:nvSpPr>
            <p:cNvPr id="3" name="object 3"/>
            <p:cNvSpPr/>
            <p:nvPr/>
          </p:nvSpPr>
          <p:spPr>
            <a:xfrm>
              <a:off x="4156340" y="1637061"/>
              <a:ext cx="6042025" cy="1280795"/>
            </a:xfrm>
            <a:custGeom>
              <a:rect l="l" t="t" r="r" b="b"/>
              <a:pathLst>
                <a:path w="6042025" h="1280795">
                  <a:moveTo>
                    <a:pt x="147342" y="1280677"/>
                  </a:moveTo>
                  <a:lnTo>
                    <a:pt x="100770" y="1273165"/>
                  </a:lnTo>
                  <a:lnTo>
                    <a:pt x="60323" y="1252248"/>
                  </a:lnTo>
                  <a:lnTo>
                    <a:pt x="28428" y="1220353"/>
                  </a:lnTo>
                  <a:lnTo>
                    <a:pt x="7511" y="1179906"/>
                  </a:lnTo>
                  <a:lnTo>
                    <a:pt x="0" y="1133335"/>
                  </a:lnTo>
                  <a:lnTo>
                    <a:pt x="0" y="147341"/>
                  </a:lnTo>
                  <a:lnTo>
                    <a:pt x="7511" y="100770"/>
                  </a:lnTo>
                  <a:lnTo>
                    <a:pt x="28428" y="60323"/>
                  </a:lnTo>
                  <a:lnTo>
                    <a:pt x="60324" y="28428"/>
                  </a:lnTo>
                  <a:lnTo>
                    <a:pt x="100771" y="7511"/>
                  </a:lnTo>
                  <a:lnTo>
                    <a:pt x="147341" y="0"/>
                  </a:lnTo>
                  <a:lnTo>
                    <a:pt x="5894670" y="0"/>
                  </a:lnTo>
                  <a:lnTo>
                    <a:pt x="5941240" y="7511"/>
                  </a:lnTo>
                  <a:lnTo>
                    <a:pt x="5981687" y="28428"/>
                  </a:lnTo>
                  <a:lnTo>
                    <a:pt x="6013582" y="60323"/>
                  </a:lnTo>
                  <a:lnTo>
                    <a:pt x="6034499" y="100770"/>
                  </a:lnTo>
                  <a:lnTo>
                    <a:pt x="6042011" y="147341"/>
                  </a:lnTo>
                  <a:lnTo>
                    <a:pt x="6042010" y="1133335"/>
                  </a:lnTo>
                  <a:lnTo>
                    <a:pt x="6034499" y="1179906"/>
                  </a:lnTo>
                  <a:lnTo>
                    <a:pt x="6013582" y="1220353"/>
                  </a:lnTo>
                  <a:lnTo>
                    <a:pt x="5981687" y="1252248"/>
                  </a:lnTo>
                  <a:lnTo>
                    <a:pt x="5941240" y="1273165"/>
                  </a:lnTo>
                  <a:lnTo>
                    <a:pt x="5894669" y="1280676"/>
                  </a:lnTo>
                  <a:lnTo>
                    <a:pt x="147342" y="1280677"/>
                  </a:lnTo>
                  <a:close/>
                </a:path>
              </a:pathLst>
            </a:custGeom>
            <a:solidFill>
              <a:srgbClr val="59AE93">
                <a:alpha val="38822"/>
              </a:srgbClr>
            </a:solidFill>
          </p:spPr>
          <p:txBody>
            <a:bodyPr wrap="square" lIns="0" tIns="0" rIns="0" bIns="0" rtlCol="0"/>
            <a:lstStyle/>
            <a:p/>
          </p:txBody>
        </p:sp>
        <p:sp>
          <p:nvSpPr>
            <p:cNvPr id="4" name="object 4"/>
            <p:cNvSpPr/>
            <p:nvPr/>
          </p:nvSpPr>
          <p:spPr>
            <a:xfrm>
              <a:off x="4156339" y="1637061"/>
              <a:ext cx="1629410" cy="1298575"/>
            </a:xfrm>
            <a:custGeom>
              <a:rect l="l" t="t" r="r" b="b"/>
              <a:pathLst>
                <a:path w="1629410" h="1298575">
                  <a:moveTo>
                    <a:pt x="154803" y="1298575"/>
                  </a:moveTo>
                  <a:lnTo>
                    <a:pt x="105873" y="1290682"/>
                  </a:lnTo>
                  <a:lnTo>
                    <a:pt x="63378" y="1268706"/>
                  </a:lnTo>
                  <a:lnTo>
                    <a:pt x="29867" y="1235196"/>
                  </a:lnTo>
                  <a:lnTo>
                    <a:pt x="7891" y="1192701"/>
                  </a:lnTo>
                  <a:lnTo>
                    <a:pt x="0" y="1143772"/>
                  </a:lnTo>
                  <a:lnTo>
                    <a:pt x="0" y="154802"/>
                  </a:lnTo>
                  <a:lnTo>
                    <a:pt x="7892" y="105873"/>
                  </a:lnTo>
                  <a:lnTo>
                    <a:pt x="29868" y="63378"/>
                  </a:lnTo>
                  <a:lnTo>
                    <a:pt x="63378" y="29867"/>
                  </a:lnTo>
                  <a:lnTo>
                    <a:pt x="105873" y="7891"/>
                  </a:lnTo>
                  <a:lnTo>
                    <a:pt x="154802" y="0"/>
                  </a:lnTo>
                  <a:lnTo>
                    <a:pt x="1474396" y="0"/>
                  </a:lnTo>
                  <a:lnTo>
                    <a:pt x="1523325" y="7891"/>
                  </a:lnTo>
                  <a:lnTo>
                    <a:pt x="1565820" y="29868"/>
                  </a:lnTo>
                  <a:lnTo>
                    <a:pt x="1599330" y="63378"/>
                  </a:lnTo>
                  <a:lnTo>
                    <a:pt x="1621307" y="105873"/>
                  </a:lnTo>
                  <a:lnTo>
                    <a:pt x="1629198" y="154802"/>
                  </a:lnTo>
                  <a:lnTo>
                    <a:pt x="1629199" y="1143772"/>
                  </a:lnTo>
                  <a:lnTo>
                    <a:pt x="1621307" y="1192701"/>
                  </a:lnTo>
                  <a:lnTo>
                    <a:pt x="1599331" y="1235196"/>
                  </a:lnTo>
                  <a:lnTo>
                    <a:pt x="1565820" y="1268706"/>
                  </a:lnTo>
                  <a:lnTo>
                    <a:pt x="1523325" y="1290682"/>
                  </a:lnTo>
                  <a:lnTo>
                    <a:pt x="1474396" y="1298574"/>
                  </a:lnTo>
                  <a:lnTo>
                    <a:pt x="154803" y="1298575"/>
                  </a:lnTo>
                  <a:close/>
                </a:path>
              </a:pathLst>
            </a:custGeom>
            <a:solidFill>
              <a:srgbClr val="59AE93"/>
            </a:solidFill>
          </p:spPr>
          <p:txBody>
            <a:bodyPr wrap="square" lIns="0" tIns="0" rIns="0" bIns="0" rtlCol="0"/>
            <a:lstStyle/>
            <a:p/>
          </p:txBody>
        </p:sp>
      </p:grpSp>
      <p:grpSp>
        <p:nvGrpSpPr>
          <p:cNvPr id="5" name="object 5"/>
          <p:cNvGrpSpPr/>
          <p:nvPr/>
        </p:nvGrpSpPr>
        <p:grpSpPr>
          <a:xfrm>
            <a:off x="4156340" y="3122961"/>
            <a:ext cx="6042025" cy="1299210"/>
            <a:chOff x="4156340" y="3122961"/>
            <a:chExt cx="6042025" cy="1299210"/>
          </a:xfrm>
        </p:grpSpPr>
        <p:sp>
          <p:nvSpPr>
            <p:cNvPr id="6" name="object 6"/>
            <p:cNvSpPr/>
            <p:nvPr/>
          </p:nvSpPr>
          <p:spPr>
            <a:xfrm>
              <a:off x="4156340" y="3132486"/>
              <a:ext cx="6042025" cy="1289685"/>
            </a:xfrm>
            <a:custGeom>
              <a:rect l="l" t="t" r="r" b="b"/>
              <a:pathLst>
                <a:path w="6042025" h="1289685">
                  <a:moveTo>
                    <a:pt x="5893645" y="1289586"/>
                  </a:moveTo>
                  <a:lnTo>
                    <a:pt x="148367" y="1289586"/>
                  </a:lnTo>
                  <a:lnTo>
                    <a:pt x="101471" y="1282023"/>
                  </a:lnTo>
                  <a:lnTo>
                    <a:pt x="60743" y="1260960"/>
                  </a:lnTo>
                  <a:lnTo>
                    <a:pt x="28626" y="1228843"/>
                  </a:lnTo>
                  <a:lnTo>
                    <a:pt x="7563" y="1188115"/>
                  </a:lnTo>
                  <a:lnTo>
                    <a:pt x="0" y="1141220"/>
                  </a:lnTo>
                  <a:lnTo>
                    <a:pt x="0" y="148366"/>
                  </a:lnTo>
                  <a:lnTo>
                    <a:pt x="7564" y="101471"/>
                  </a:lnTo>
                  <a:lnTo>
                    <a:pt x="28626" y="60743"/>
                  </a:lnTo>
                  <a:lnTo>
                    <a:pt x="60743" y="28626"/>
                  </a:lnTo>
                  <a:lnTo>
                    <a:pt x="101472" y="7563"/>
                  </a:lnTo>
                  <a:lnTo>
                    <a:pt x="148366" y="0"/>
                  </a:lnTo>
                  <a:lnTo>
                    <a:pt x="5893645" y="0"/>
                  </a:lnTo>
                  <a:lnTo>
                    <a:pt x="5940540" y="7563"/>
                  </a:lnTo>
                  <a:lnTo>
                    <a:pt x="5981268" y="28626"/>
                  </a:lnTo>
                  <a:lnTo>
                    <a:pt x="6013385" y="60743"/>
                  </a:lnTo>
                  <a:lnTo>
                    <a:pt x="6034448" y="101471"/>
                  </a:lnTo>
                  <a:lnTo>
                    <a:pt x="6042012" y="148366"/>
                  </a:lnTo>
                  <a:lnTo>
                    <a:pt x="6042012" y="1141220"/>
                  </a:lnTo>
                  <a:lnTo>
                    <a:pt x="6034448" y="1188115"/>
                  </a:lnTo>
                  <a:lnTo>
                    <a:pt x="6013386" y="1228843"/>
                  </a:lnTo>
                  <a:lnTo>
                    <a:pt x="5981269" y="1260960"/>
                  </a:lnTo>
                  <a:lnTo>
                    <a:pt x="5940541" y="1282023"/>
                  </a:lnTo>
                  <a:lnTo>
                    <a:pt x="5893645" y="1289586"/>
                  </a:lnTo>
                  <a:close/>
                </a:path>
              </a:pathLst>
            </a:custGeom>
            <a:solidFill>
              <a:srgbClr val="59AE93">
                <a:alpha val="38822"/>
              </a:srgbClr>
            </a:solidFill>
          </p:spPr>
          <p:txBody>
            <a:bodyPr wrap="square" lIns="0" tIns="0" rIns="0" bIns="0" rtlCol="0"/>
            <a:lstStyle/>
            <a:p/>
          </p:txBody>
        </p:sp>
        <p:sp>
          <p:nvSpPr>
            <p:cNvPr id="7" name="object 7"/>
            <p:cNvSpPr/>
            <p:nvPr/>
          </p:nvSpPr>
          <p:spPr>
            <a:xfrm>
              <a:off x="4169042" y="3122961"/>
              <a:ext cx="1629410" cy="1298575"/>
            </a:xfrm>
            <a:custGeom>
              <a:rect l="l" t="t" r="r" b="b"/>
              <a:pathLst>
                <a:path w="1629410" h="1298575">
                  <a:moveTo>
                    <a:pt x="154803" y="1298575"/>
                  </a:moveTo>
                  <a:lnTo>
                    <a:pt x="105872" y="1290683"/>
                  </a:lnTo>
                  <a:lnTo>
                    <a:pt x="63378" y="1268707"/>
                  </a:lnTo>
                  <a:lnTo>
                    <a:pt x="29867" y="1235196"/>
                  </a:lnTo>
                  <a:lnTo>
                    <a:pt x="7891" y="1192701"/>
                  </a:lnTo>
                  <a:lnTo>
                    <a:pt x="0" y="1143772"/>
                  </a:lnTo>
                  <a:lnTo>
                    <a:pt x="0" y="154802"/>
                  </a:lnTo>
                  <a:lnTo>
                    <a:pt x="7892" y="105873"/>
                  </a:lnTo>
                  <a:lnTo>
                    <a:pt x="29868" y="63378"/>
                  </a:lnTo>
                  <a:lnTo>
                    <a:pt x="63378" y="29867"/>
                  </a:lnTo>
                  <a:lnTo>
                    <a:pt x="105874" y="7891"/>
                  </a:lnTo>
                  <a:lnTo>
                    <a:pt x="154802" y="0"/>
                  </a:lnTo>
                  <a:lnTo>
                    <a:pt x="1474396" y="0"/>
                  </a:lnTo>
                  <a:lnTo>
                    <a:pt x="1523325" y="7891"/>
                  </a:lnTo>
                  <a:lnTo>
                    <a:pt x="1565820" y="29868"/>
                  </a:lnTo>
                  <a:lnTo>
                    <a:pt x="1599330" y="63378"/>
                  </a:lnTo>
                  <a:lnTo>
                    <a:pt x="1621307" y="105873"/>
                  </a:lnTo>
                  <a:lnTo>
                    <a:pt x="1629199" y="154802"/>
                  </a:lnTo>
                  <a:lnTo>
                    <a:pt x="1629199" y="1143772"/>
                  </a:lnTo>
                  <a:lnTo>
                    <a:pt x="1621307" y="1192702"/>
                  </a:lnTo>
                  <a:lnTo>
                    <a:pt x="1599330" y="1235197"/>
                  </a:lnTo>
                  <a:lnTo>
                    <a:pt x="1565820" y="1268707"/>
                  </a:lnTo>
                  <a:lnTo>
                    <a:pt x="1523323" y="1290683"/>
                  </a:lnTo>
                  <a:lnTo>
                    <a:pt x="1474396" y="1298575"/>
                  </a:lnTo>
                  <a:lnTo>
                    <a:pt x="154803" y="1298575"/>
                  </a:lnTo>
                  <a:close/>
                </a:path>
              </a:pathLst>
            </a:custGeom>
            <a:solidFill>
              <a:srgbClr val="83BB79"/>
            </a:solidFill>
          </p:spPr>
          <p:txBody>
            <a:bodyPr wrap="square" lIns="0" tIns="0" rIns="0" bIns="0" rtlCol="0"/>
            <a:lstStyle/>
            <a:p/>
          </p:txBody>
        </p:sp>
      </p:grpSp>
      <p:grpSp>
        <p:nvGrpSpPr>
          <p:cNvPr id="8" name="object 8"/>
          <p:cNvGrpSpPr/>
          <p:nvPr/>
        </p:nvGrpSpPr>
        <p:grpSpPr>
          <a:xfrm>
            <a:off x="4149987" y="4645373"/>
            <a:ext cx="6051550" cy="1298575"/>
            <a:chOff x="4149987" y="4645373"/>
            <a:chExt cx="6051550" cy="1298575"/>
          </a:xfrm>
        </p:grpSpPr>
        <p:sp>
          <p:nvSpPr>
            <p:cNvPr id="9" name="object 9"/>
            <p:cNvSpPr/>
            <p:nvPr/>
          </p:nvSpPr>
          <p:spPr>
            <a:xfrm>
              <a:off x="4156339" y="4654898"/>
              <a:ext cx="6045200" cy="1286510"/>
            </a:xfrm>
            <a:custGeom>
              <a:rect l="l" t="t" r="r" b="b"/>
              <a:pathLst>
                <a:path w="6045200" h="1286510">
                  <a:moveTo>
                    <a:pt x="5897203" y="1286259"/>
                  </a:moveTo>
                  <a:lnTo>
                    <a:pt x="147984" y="1286259"/>
                  </a:lnTo>
                  <a:lnTo>
                    <a:pt x="101209" y="1278715"/>
                  </a:lnTo>
                  <a:lnTo>
                    <a:pt x="60586" y="1257707"/>
                  </a:lnTo>
                  <a:lnTo>
                    <a:pt x="28552" y="1225672"/>
                  </a:lnTo>
                  <a:lnTo>
                    <a:pt x="7544" y="1185049"/>
                  </a:lnTo>
                  <a:lnTo>
                    <a:pt x="0" y="1138275"/>
                  </a:lnTo>
                  <a:lnTo>
                    <a:pt x="0" y="147983"/>
                  </a:lnTo>
                  <a:lnTo>
                    <a:pt x="7544" y="101209"/>
                  </a:lnTo>
                  <a:lnTo>
                    <a:pt x="28553" y="60586"/>
                  </a:lnTo>
                  <a:lnTo>
                    <a:pt x="60587" y="28552"/>
                  </a:lnTo>
                  <a:lnTo>
                    <a:pt x="101212" y="7544"/>
                  </a:lnTo>
                  <a:lnTo>
                    <a:pt x="147983" y="0"/>
                  </a:lnTo>
                  <a:lnTo>
                    <a:pt x="5897203" y="0"/>
                  </a:lnTo>
                  <a:lnTo>
                    <a:pt x="5943977" y="7544"/>
                  </a:lnTo>
                  <a:lnTo>
                    <a:pt x="5984600" y="28552"/>
                  </a:lnTo>
                  <a:lnTo>
                    <a:pt x="6016634" y="60587"/>
                  </a:lnTo>
                  <a:lnTo>
                    <a:pt x="6037642" y="101210"/>
                  </a:lnTo>
                  <a:lnTo>
                    <a:pt x="6045187" y="147983"/>
                  </a:lnTo>
                  <a:lnTo>
                    <a:pt x="6045187" y="1138275"/>
                  </a:lnTo>
                  <a:lnTo>
                    <a:pt x="6037643" y="1185049"/>
                  </a:lnTo>
                  <a:lnTo>
                    <a:pt x="6016635" y="1225672"/>
                  </a:lnTo>
                  <a:lnTo>
                    <a:pt x="5984600" y="1257707"/>
                  </a:lnTo>
                  <a:lnTo>
                    <a:pt x="5943977" y="1278715"/>
                  </a:lnTo>
                  <a:lnTo>
                    <a:pt x="5897203" y="1286259"/>
                  </a:lnTo>
                  <a:close/>
                </a:path>
              </a:pathLst>
            </a:custGeom>
            <a:solidFill>
              <a:srgbClr val="59AE93">
                <a:alpha val="38822"/>
              </a:srgbClr>
            </a:solidFill>
          </p:spPr>
          <p:txBody>
            <a:bodyPr wrap="square" lIns="0" tIns="0" rIns="0" bIns="0" rtlCol="0"/>
            <a:lstStyle/>
            <a:p/>
          </p:txBody>
        </p:sp>
        <p:sp>
          <p:nvSpPr>
            <p:cNvPr id="10" name="object 10"/>
            <p:cNvSpPr/>
            <p:nvPr/>
          </p:nvSpPr>
          <p:spPr>
            <a:xfrm>
              <a:off x="4149987" y="4645373"/>
              <a:ext cx="1629410" cy="1298575"/>
            </a:xfrm>
            <a:custGeom>
              <a:rect l="l" t="t" r="r" b="b"/>
              <a:pathLst>
                <a:path w="1629410" h="1298575">
                  <a:moveTo>
                    <a:pt x="1474396" y="1298575"/>
                  </a:moveTo>
                  <a:lnTo>
                    <a:pt x="154803" y="1298575"/>
                  </a:lnTo>
                  <a:lnTo>
                    <a:pt x="105873" y="1290683"/>
                  </a:lnTo>
                  <a:lnTo>
                    <a:pt x="63378" y="1268707"/>
                  </a:lnTo>
                  <a:lnTo>
                    <a:pt x="29868" y="1235196"/>
                  </a:lnTo>
                  <a:lnTo>
                    <a:pt x="7892" y="1192701"/>
                  </a:lnTo>
                  <a:lnTo>
                    <a:pt x="0" y="1143772"/>
                  </a:lnTo>
                  <a:lnTo>
                    <a:pt x="0" y="154802"/>
                  </a:lnTo>
                  <a:lnTo>
                    <a:pt x="7892" y="105873"/>
                  </a:lnTo>
                  <a:lnTo>
                    <a:pt x="29868" y="63378"/>
                  </a:lnTo>
                  <a:lnTo>
                    <a:pt x="63379" y="29867"/>
                  </a:lnTo>
                  <a:lnTo>
                    <a:pt x="105875" y="7891"/>
                  </a:lnTo>
                  <a:lnTo>
                    <a:pt x="154802" y="0"/>
                  </a:lnTo>
                  <a:lnTo>
                    <a:pt x="1474396" y="0"/>
                  </a:lnTo>
                  <a:lnTo>
                    <a:pt x="1523326" y="7892"/>
                  </a:lnTo>
                  <a:lnTo>
                    <a:pt x="1565821" y="29868"/>
                  </a:lnTo>
                  <a:lnTo>
                    <a:pt x="1599331" y="63378"/>
                  </a:lnTo>
                  <a:lnTo>
                    <a:pt x="1621307" y="105873"/>
                  </a:lnTo>
                  <a:lnTo>
                    <a:pt x="1629199" y="154802"/>
                  </a:lnTo>
                  <a:lnTo>
                    <a:pt x="1629199" y="1143772"/>
                  </a:lnTo>
                  <a:lnTo>
                    <a:pt x="1621307" y="1192702"/>
                  </a:lnTo>
                  <a:lnTo>
                    <a:pt x="1599331" y="1235196"/>
                  </a:lnTo>
                  <a:lnTo>
                    <a:pt x="1565820" y="1268707"/>
                  </a:lnTo>
                  <a:lnTo>
                    <a:pt x="1523325" y="1290683"/>
                  </a:lnTo>
                  <a:lnTo>
                    <a:pt x="1474396" y="1298575"/>
                  </a:lnTo>
                  <a:close/>
                </a:path>
              </a:pathLst>
            </a:custGeom>
            <a:solidFill>
              <a:srgbClr val="2D7961"/>
            </a:solidFill>
          </p:spPr>
          <p:txBody>
            <a:bodyPr wrap="square" lIns="0" tIns="0" rIns="0" bIns="0" rtlCol="0"/>
            <a:lstStyle/>
            <a:p/>
          </p:txBody>
        </p:sp>
      </p:grpSp>
      <p:grpSp>
        <p:nvGrpSpPr>
          <p:cNvPr id="11" name="object 11"/>
          <p:cNvGrpSpPr/>
          <p:nvPr/>
        </p:nvGrpSpPr>
        <p:grpSpPr>
          <a:xfrm>
            <a:off x="1621058" y="2016473"/>
            <a:ext cx="2445385" cy="3605529"/>
            <a:chOff x="1621058" y="2016473"/>
            <a:chExt cx="2445385" cy="3605529"/>
          </a:xfrm>
        </p:grpSpPr>
        <p:sp>
          <p:nvSpPr>
            <p:cNvPr id="12" name="object 12"/>
            <p:cNvSpPr/>
            <p:nvPr/>
          </p:nvSpPr>
          <p:spPr>
            <a:xfrm>
              <a:off x="2445705" y="3804395"/>
              <a:ext cx="1610360" cy="1817370"/>
            </a:xfrm>
            <a:custGeom>
              <a:rect l="l" t="t" r="r" b="b"/>
              <a:pathLst>
                <a:path w="1610360" h="1817370">
                  <a:moveTo>
                    <a:pt x="98561" y="0"/>
                  </a:moveTo>
                  <a:lnTo>
                    <a:pt x="51041" y="17900"/>
                  </a:lnTo>
                  <a:lnTo>
                    <a:pt x="12921" y="85102"/>
                  </a:lnTo>
                  <a:lnTo>
                    <a:pt x="0" y="137715"/>
                  </a:lnTo>
                  <a:lnTo>
                    <a:pt x="0" y="1344215"/>
                  </a:lnTo>
                  <a:lnTo>
                    <a:pt x="2558" y="1393943"/>
                  </a:lnTo>
                  <a:lnTo>
                    <a:pt x="8830" y="1439153"/>
                  </a:lnTo>
                  <a:lnTo>
                    <a:pt x="19097" y="1479950"/>
                  </a:lnTo>
                  <a:lnTo>
                    <a:pt x="33643" y="1516437"/>
                  </a:lnTo>
                  <a:lnTo>
                    <a:pt x="76701" y="1576899"/>
                  </a:lnTo>
                  <a:lnTo>
                    <a:pt x="140266" y="1621372"/>
                  </a:lnTo>
                  <a:lnTo>
                    <a:pt x="180445" y="1637873"/>
                  </a:lnTo>
                  <a:lnTo>
                    <a:pt x="226599" y="1650689"/>
                  </a:lnTo>
                  <a:lnTo>
                    <a:pt x="279010" y="1659923"/>
                  </a:lnTo>
                  <a:lnTo>
                    <a:pt x="337962" y="1665681"/>
                  </a:lnTo>
                  <a:lnTo>
                    <a:pt x="403736" y="1668065"/>
                  </a:lnTo>
                  <a:lnTo>
                    <a:pt x="1231914" y="1671240"/>
                  </a:lnTo>
                  <a:lnTo>
                    <a:pt x="1228463" y="1817290"/>
                  </a:lnTo>
                  <a:lnTo>
                    <a:pt x="1609770" y="1574403"/>
                  </a:lnTo>
                  <a:lnTo>
                    <a:pt x="1501940" y="1496615"/>
                  </a:lnTo>
                  <a:lnTo>
                    <a:pt x="1242267" y="1496615"/>
                  </a:lnTo>
                  <a:lnTo>
                    <a:pt x="455497" y="1483915"/>
                  </a:lnTo>
                  <a:lnTo>
                    <a:pt x="405219" y="1482340"/>
                  </a:lnTo>
                  <a:lnTo>
                    <a:pt x="360602" y="1478458"/>
                  </a:lnTo>
                  <a:lnTo>
                    <a:pt x="321808" y="1469962"/>
                  </a:lnTo>
                  <a:lnTo>
                    <a:pt x="262337" y="1429903"/>
                  </a:lnTo>
                  <a:lnTo>
                    <a:pt x="241983" y="1393725"/>
                  </a:lnTo>
                  <a:lnTo>
                    <a:pt x="228099" y="1343707"/>
                  </a:lnTo>
                  <a:lnTo>
                    <a:pt x="220847" y="1277540"/>
                  </a:lnTo>
                  <a:lnTo>
                    <a:pt x="203593" y="159940"/>
                  </a:lnTo>
                  <a:lnTo>
                    <a:pt x="188343" y="105397"/>
                  </a:lnTo>
                  <a:lnTo>
                    <a:pt x="169169" y="61922"/>
                  </a:lnTo>
                  <a:lnTo>
                    <a:pt x="147117" y="29724"/>
                  </a:lnTo>
                  <a:lnTo>
                    <a:pt x="123232" y="9013"/>
                  </a:lnTo>
                  <a:lnTo>
                    <a:pt x="98561" y="0"/>
                  </a:lnTo>
                  <a:close/>
                </a:path>
                <a:path w="1610360" h="1817370">
                  <a:moveTo>
                    <a:pt x="1242267" y="1309290"/>
                  </a:moveTo>
                  <a:lnTo>
                    <a:pt x="1242267" y="1496615"/>
                  </a:lnTo>
                  <a:lnTo>
                    <a:pt x="1501940" y="1496615"/>
                  </a:lnTo>
                  <a:lnTo>
                    <a:pt x="1242267" y="1309290"/>
                  </a:lnTo>
                  <a:close/>
                </a:path>
              </a:pathLst>
            </a:custGeom>
            <a:solidFill>
              <a:srgbClr val="2D7961"/>
            </a:solidFill>
          </p:spPr>
          <p:txBody>
            <a:bodyPr wrap="square" lIns="0" tIns="0" rIns="0" bIns="0" rtlCol="0"/>
            <a:lstStyle/>
            <a:p/>
          </p:txBody>
        </p:sp>
        <p:sp>
          <p:nvSpPr>
            <p:cNvPr id="13" name="object 13"/>
            <p:cNvSpPr/>
            <p:nvPr/>
          </p:nvSpPr>
          <p:spPr>
            <a:xfrm>
              <a:off x="2152392" y="3530946"/>
              <a:ext cx="1913889" cy="478155"/>
            </a:xfrm>
            <a:custGeom>
              <a:rect l="l" t="t" r="r" b="b"/>
              <a:pathLst>
                <a:path w="1913889" h="478154">
                  <a:moveTo>
                    <a:pt x="1913435" y="235553"/>
                  </a:moveTo>
                  <a:lnTo>
                    <a:pt x="1501603" y="477837"/>
                  </a:lnTo>
                  <a:lnTo>
                    <a:pt x="1495267" y="326410"/>
                  </a:lnTo>
                  <a:lnTo>
                    <a:pt x="3167" y="353330"/>
                  </a:lnTo>
                  <a:lnTo>
                    <a:pt x="0" y="144697"/>
                  </a:lnTo>
                  <a:lnTo>
                    <a:pt x="1501603" y="141332"/>
                  </a:lnTo>
                  <a:lnTo>
                    <a:pt x="1501603" y="0"/>
                  </a:lnTo>
                  <a:lnTo>
                    <a:pt x="1913435" y="235553"/>
                  </a:lnTo>
                  <a:close/>
                </a:path>
              </a:pathLst>
            </a:custGeom>
            <a:solidFill>
              <a:srgbClr val="83BB79"/>
            </a:solidFill>
          </p:spPr>
          <p:txBody>
            <a:bodyPr wrap="square" lIns="0" tIns="0" rIns="0" bIns="0" rtlCol="0"/>
            <a:lstStyle/>
            <a:p/>
          </p:txBody>
        </p:sp>
        <p:sp>
          <p:nvSpPr>
            <p:cNvPr id="14" name="object 14"/>
            <p:cNvSpPr/>
            <p:nvPr/>
          </p:nvSpPr>
          <p:spPr>
            <a:xfrm>
              <a:off x="2435353" y="2016473"/>
              <a:ext cx="1610360" cy="1817370"/>
            </a:xfrm>
            <a:custGeom>
              <a:rect l="l" t="t" r="r" b="b"/>
              <a:pathLst>
                <a:path w="1610360" h="1817370">
                  <a:moveTo>
                    <a:pt x="98561" y="1817290"/>
                  </a:moveTo>
                  <a:lnTo>
                    <a:pt x="51041" y="1799389"/>
                  </a:lnTo>
                  <a:lnTo>
                    <a:pt x="12921" y="1732187"/>
                  </a:lnTo>
                  <a:lnTo>
                    <a:pt x="0" y="1679575"/>
                  </a:lnTo>
                  <a:lnTo>
                    <a:pt x="0" y="473075"/>
                  </a:lnTo>
                  <a:lnTo>
                    <a:pt x="2558" y="423347"/>
                  </a:lnTo>
                  <a:lnTo>
                    <a:pt x="8830" y="378137"/>
                  </a:lnTo>
                  <a:lnTo>
                    <a:pt x="19097" y="337340"/>
                  </a:lnTo>
                  <a:lnTo>
                    <a:pt x="33643" y="300853"/>
                  </a:lnTo>
                  <a:lnTo>
                    <a:pt x="76701" y="240390"/>
                  </a:lnTo>
                  <a:lnTo>
                    <a:pt x="140266" y="195917"/>
                  </a:lnTo>
                  <a:lnTo>
                    <a:pt x="180445" y="179417"/>
                  </a:lnTo>
                  <a:lnTo>
                    <a:pt x="226599" y="166601"/>
                  </a:lnTo>
                  <a:lnTo>
                    <a:pt x="279010" y="157366"/>
                  </a:lnTo>
                  <a:lnTo>
                    <a:pt x="337962" y="151609"/>
                  </a:lnTo>
                  <a:lnTo>
                    <a:pt x="403736" y="149225"/>
                  </a:lnTo>
                  <a:lnTo>
                    <a:pt x="1231914" y="146050"/>
                  </a:lnTo>
                  <a:lnTo>
                    <a:pt x="1228463" y="0"/>
                  </a:lnTo>
                  <a:lnTo>
                    <a:pt x="1609770" y="242887"/>
                  </a:lnTo>
                  <a:lnTo>
                    <a:pt x="1501940" y="320675"/>
                  </a:lnTo>
                  <a:lnTo>
                    <a:pt x="1242267" y="320675"/>
                  </a:lnTo>
                  <a:lnTo>
                    <a:pt x="455497" y="333375"/>
                  </a:lnTo>
                  <a:lnTo>
                    <a:pt x="405219" y="334950"/>
                  </a:lnTo>
                  <a:lnTo>
                    <a:pt x="360602" y="338832"/>
                  </a:lnTo>
                  <a:lnTo>
                    <a:pt x="321808" y="347327"/>
                  </a:lnTo>
                  <a:lnTo>
                    <a:pt x="262337" y="387387"/>
                  </a:lnTo>
                  <a:lnTo>
                    <a:pt x="241983" y="423564"/>
                  </a:lnTo>
                  <a:lnTo>
                    <a:pt x="228099" y="473583"/>
                  </a:lnTo>
                  <a:lnTo>
                    <a:pt x="220847" y="539750"/>
                  </a:lnTo>
                  <a:lnTo>
                    <a:pt x="203593" y="1657350"/>
                  </a:lnTo>
                  <a:lnTo>
                    <a:pt x="188343" y="1711893"/>
                  </a:lnTo>
                  <a:lnTo>
                    <a:pt x="169169" y="1755368"/>
                  </a:lnTo>
                  <a:lnTo>
                    <a:pt x="147117" y="1787566"/>
                  </a:lnTo>
                  <a:lnTo>
                    <a:pt x="123232" y="1808276"/>
                  </a:lnTo>
                  <a:lnTo>
                    <a:pt x="98561" y="1817290"/>
                  </a:lnTo>
                  <a:close/>
                </a:path>
                <a:path w="1610360" h="1817370">
                  <a:moveTo>
                    <a:pt x="1242267" y="508000"/>
                  </a:moveTo>
                  <a:lnTo>
                    <a:pt x="1242267" y="320675"/>
                  </a:lnTo>
                  <a:lnTo>
                    <a:pt x="1501940" y="320675"/>
                  </a:lnTo>
                  <a:lnTo>
                    <a:pt x="1242267" y="508000"/>
                  </a:lnTo>
                  <a:close/>
                </a:path>
              </a:pathLst>
            </a:custGeom>
            <a:solidFill>
              <a:srgbClr val="59AE93"/>
            </a:solidFill>
          </p:spPr>
          <p:txBody>
            <a:bodyPr wrap="square" lIns="0" tIns="0" rIns="0" bIns="0" rtlCol="0"/>
            <a:lstStyle/>
            <a:p/>
          </p:txBody>
        </p:sp>
        <p:sp>
          <p:nvSpPr>
            <p:cNvPr id="15" name="object 15"/>
            <p:cNvSpPr/>
            <p:nvPr/>
          </p:nvSpPr>
          <p:spPr>
            <a:xfrm>
              <a:off x="1621058" y="2829686"/>
              <a:ext cx="1753870" cy="1753870"/>
            </a:xfrm>
            <a:custGeom>
              <a:rect l="l" t="t" r="r" b="b"/>
              <a:pathLst>
                <a:path w="1753870" h="1753870">
                  <a:moveTo>
                    <a:pt x="876728" y="0"/>
                  </a:moveTo>
                  <a:close/>
                </a:path>
                <a:path w="1753870" h="1753870">
                  <a:moveTo>
                    <a:pt x="1753456" y="876681"/>
                  </a:moveTo>
                  <a:lnTo>
                    <a:pt x="1" y="876681"/>
                  </a:lnTo>
                  <a:lnTo>
                    <a:pt x="1298" y="828579"/>
                  </a:lnTo>
                  <a:lnTo>
                    <a:pt x="5145" y="781156"/>
                  </a:lnTo>
                  <a:lnTo>
                    <a:pt x="11476" y="734478"/>
                  </a:lnTo>
                  <a:lnTo>
                    <a:pt x="20222" y="688611"/>
                  </a:lnTo>
                  <a:lnTo>
                    <a:pt x="31318" y="643623"/>
                  </a:lnTo>
                  <a:lnTo>
                    <a:pt x="44697" y="599581"/>
                  </a:lnTo>
                  <a:lnTo>
                    <a:pt x="60291" y="556551"/>
                  </a:lnTo>
                  <a:lnTo>
                    <a:pt x="78034" y="514600"/>
                  </a:lnTo>
                  <a:lnTo>
                    <a:pt x="97860" y="473795"/>
                  </a:lnTo>
                  <a:lnTo>
                    <a:pt x="119700" y="434202"/>
                  </a:lnTo>
                  <a:lnTo>
                    <a:pt x="143489" y="395890"/>
                  </a:lnTo>
                  <a:lnTo>
                    <a:pt x="169159" y="358924"/>
                  </a:lnTo>
                  <a:lnTo>
                    <a:pt x="196643" y="323371"/>
                  </a:lnTo>
                  <a:lnTo>
                    <a:pt x="225876" y="289298"/>
                  </a:lnTo>
                  <a:lnTo>
                    <a:pt x="256789" y="256773"/>
                  </a:lnTo>
                  <a:lnTo>
                    <a:pt x="289316" y="225861"/>
                  </a:lnTo>
                  <a:lnTo>
                    <a:pt x="323390" y="196631"/>
                  </a:lnTo>
                  <a:lnTo>
                    <a:pt x="358945" y="169148"/>
                  </a:lnTo>
                  <a:lnTo>
                    <a:pt x="395913" y="143479"/>
                  </a:lnTo>
                  <a:lnTo>
                    <a:pt x="434228" y="119692"/>
                  </a:lnTo>
                  <a:lnTo>
                    <a:pt x="473822" y="97853"/>
                  </a:lnTo>
                  <a:lnTo>
                    <a:pt x="514630" y="78029"/>
                  </a:lnTo>
                  <a:lnTo>
                    <a:pt x="556583" y="60287"/>
                  </a:lnTo>
                  <a:lnTo>
                    <a:pt x="599616" y="44693"/>
                  </a:lnTo>
                  <a:lnTo>
                    <a:pt x="643661" y="31315"/>
                  </a:lnTo>
                  <a:lnTo>
                    <a:pt x="688651" y="20220"/>
                  </a:lnTo>
                  <a:lnTo>
                    <a:pt x="734520" y="11474"/>
                  </a:lnTo>
                  <a:lnTo>
                    <a:pt x="781201" y="5144"/>
                  </a:lnTo>
                  <a:lnTo>
                    <a:pt x="828628" y="1297"/>
                  </a:lnTo>
                  <a:lnTo>
                    <a:pt x="876728" y="0"/>
                  </a:lnTo>
                  <a:lnTo>
                    <a:pt x="924832" y="1297"/>
                  </a:lnTo>
                  <a:lnTo>
                    <a:pt x="972258" y="5144"/>
                  </a:lnTo>
                  <a:lnTo>
                    <a:pt x="1018939" y="11474"/>
                  </a:lnTo>
                  <a:lnTo>
                    <a:pt x="1064808" y="20220"/>
                  </a:lnTo>
                  <a:lnTo>
                    <a:pt x="1109798" y="31316"/>
                  </a:lnTo>
                  <a:lnTo>
                    <a:pt x="1153843" y="44693"/>
                  </a:lnTo>
                  <a:lnTo>
                    <a:pt x="1196875" y="60287"/>
                  </a:lnTo>
                  <a:lnTo>
                    <a:pt x="1238829" y="78029"/>
                  </a:lnTo>
                  <a:lnTo>
                    <a:pt x="1279636" y="97853"/>
                  </a:lnTo>
                  <a:lnTo>
                    <a:pt x="1319230" y="119692"/>
                  </a:lnTo>
                  <a:lnTo>
                    <a:pt x="1357545" y="143480"/>
                  </a:lnTo>
                  <a:lnTo>
                    <a:pt x="1394513" y="169148"/>
                  </a:lnTo>
                  <a:lnTo>
                    <a:pt x="1430068" y="196632"/>
                  </a:lnTo>
                  <a:lnTo>
                    <a:pt x="1464142" y="225862"/>
                  </a:lnTo>
                  <a:lnTo>
                    <a:pt x="1496669" y="256774"/>
                  </a:lnTo>
                  <a:lnTo>
                    <a:pt x="1527582" y="289299"/>
                  </a:lnTo>
                  <a:lnTo>
                    <a:pt x="1556814" y="323372"/>
                  </a:lnTo>
                  <a:lnTo>
                    <a:pt x="1584299" y="358924"/>
                  </a:lnTo>
                  <a:lnTo>
                    <a:pt x="1609969" y="395891"/>
                  </a:lnTo>
                  <a:lnTo>
                    <a:pt x="1633758" y="434203"/>
                  </a:lnTo>
                  <a:lnTo>
                    <a:pt x="1655598" y="473796"/>
                  </a:lnTo>
                  <a:lnTo>
                    <a:pt x="1675423" y="514601"/>
                  </a:lnTo>
                  <a:lnTo>
                    <a:pt x="1693166" y="556552"/>
                  </a:lnTo>
                  <a:lnTo>
                    <a:pt x="1708760" y="599582"/>
                  </a:lnTo>
                  <a:lnTo>
                    <a:pt x="1722139" y="643624"/>
                  </a:lnTo>
                  <a:lnTo>
                    <a:pt x="1733235" y="688612"/>
                  </a:lnTo>
                  <a:lnTo>
                    <a:pt x="1741982" y="734479"/>
                  </a:lnTo>
                  <a:lnTo>
                    <a:pt x="1748312" y="781157"/>
                  </a:lnTo>
                  <a:lnTo>
                    <a:pt x="1752159" y="828580"/>
                  </a:lnTo>
                  <a:lnTo>
                    <a:pt x="1753456" y="876681"/>
                  </a:lnTo>
                  <a:close/>
                </a:path>
                <a:path w="1753870" h="1753870">
                  <a:moveTo>
                    <a:pt x="876728" y="1753361"/>
                  </a:moveTo>
                  <a:lnTo>
                    <a:pt x="828625" y="1752064"/>
                  </a:lnTo>
                  <a:lnTo>
                    <a:pt x="781199" y="1748217"/>
                  </a:lnTo>
                  <a:lnTo>
                    <a:pt x="734518" y="1741887"/>
                  </a:lnTo>
                  <a:lnTo>
                    <a:pt x="688650" y="1733140"/>
                  </a:lnTo>
                  <a:lnTo>
                    <a:pt x="643659" y="1722045"/>
                  </a:lnTo>
                  <a:lnTo>
                    <a:pt x="599614" y="1708667"/>
                  </a:lnTo>
                  <a:lnTo>
                    <a:pt x="556582" y="1693074"/>
                  </a:lnTo>
                  <a:lnTo>
                    <a:pt x="514629" y="1675332"/>
                  </a:lnTo>
                  <a:lnTo>
                    <a:pt x="473821" y="1655507"/>
                  </a:lnTo>
                  <a:lnTo>
                    <a:pt x="434227" y="1633668"/>
                  </a:lnTo>
                  <a:lnTo>
                    <a:pt x="395912" y="1609881"/>
                  </a:lnTo>
                  <a:lnTo>
                    <a:pt x="358944" y="1584212"/>
                  </a:lnTo>
                  <a:lnTo>
                    <a:pt x="323389" y="1556729"/>
                  </a:lnTo>
                  <a:lnTo>
                    <a:pt x="289315" y="1527499"/>
                  </a:lnTo>
                  <a:lnTo>
                    <a:pt x="256788" y="1496587"/>
                  </a:lnTo>
                  <a:lnTo>
                    <a:pt x="225874" y="1464062"/>
                  </a:lnTo>
                  <a:lnTo>
                    <a:pt x="196642" y="1429989"/>
                  </a:lnTo>
                  <a:lnTo>
                    <a:pt x="169157" y="1394436"/>
                  </a:lnTo>
                  <a:lnTo>
                    <a:pt x="143487" y="1357470"/>
                  </a:lnTo>
                  <a:lnTo>
                    <a:pt x="119699" y="1319158"/>
                  </a:lnTo>
                  <a:lnTo>
                    <a:pt x="97859" y="1279565"/>
                  </a:lnTo>
                  <a:lnTo>
                    <a:pt x="78033" y="1238760"/>
                  </a:lnTo>
                  <a:lnTo>
                    <a:pt x="60290" y="1196809"/>
                  </a:lnTo>
                  <a:lnTo>
                    <a:pt x="44696" y="1153779"/>
                  </a:lnTo>
                  <a:lnTo>
                    <a:pt x="31317" y="1109737"/>
                  </a:lnTo>
                  <a:lnTo>
                    <a:pt x="20221" y="1064749"/>
                  </a:lnTo>
                  <a:lnTo>
                    <a:pt x="11474" y="1018882"/>
                  </a:lnTo>
                  <a:lnTo>
                    <a:pt x="5144" y="972204"/>
                  </a:lnTo>
                  <a:lnTo>
                    <a:pt x="1297" y="924781"/>
                  </a:lnTo>
                  <a:lnTo>
                    <a:pt x="0" y="876680"/>
                  </a:lnTo>
                  <a:lnTo>
                    <a:pt x="1753456" y="876681"/>
                  </a:lnTo>
                  <a:lnTo>
                    <a:pt x="1752159" y="924781"/>
                  </a:lnTo>
                  <a:lnTo>
                    <a:pt x="1748312" y="972204"/>
                  </a:lnTo>
                  <a:lnTo>
                    <a:pt x="1741981" y="1018882"/>
                  </a:lnTo>
                  <a:lnTo>
                    <a:pt x="1733234" y="1064749"/>
                  </a:lnTo>
                  <a:lnTo>
                    <a:pt x="1722138" y="1109737"/>
                  </a:lnTo>
                  <a:lnTo>
                    <a:pt x="1708760" y="1153779"/>
                  </a:lnTo>
                  <a:lnTo>
                    <a:pt x="1693165" y="1196809"/>
                  </a:lnTo>
                  <a:lnTo>
                    <a:pt x="1675422" y="1238760"/>
                  </a:lnTo>
                  <a:lnTo>
                    <a:pt x="1655597" y="1279566"/>
                  </a:lnTo>
                  <a:lnTo>
                    <a:pt x="1633757" y="1319158"/>
                  </a:lnTo>
                  <a:lnTo>
                    <a:pt x="1609968" y="1357470"/>
                  </a:lnTo>
                  <a:lnTo>
                    <a:pt x="1584298" y="1394437"/>
                  </a:lnTo>
                  <a:lnTo>
                    <a:pt x="1556814" y="1429989"/>
                  </a:lnTo>
                  <a:lnTo>
                    <a:pt x="1527581" y="1464062"/>
                  </a:lnTo>
                  <a:lnTo>
                    <a:pt x="1496668" y="1496587"/>
                  </a:lnTo>
                  <a:lnTo>
                    <a:pt x="1464141" y="1527499"/>
                  </a:lnTo>
                  <a:lnTo>
                    <a:pt x="1430067" y="1556729"/>
                  </a:lnTo>
                  <a:lnTo>
                    <a:pt x="1394512" y="1584213"/>
                  </a:lnTo>
                  <a:lnTo>
                    <a:pt x="1357544" y="1609881"/>
                  </a:lnTo>
                  <a:lnTo>
                    <a:pt x="1319229" y="1633668"/>
                  </a:lnTo>
                  <a:lnTo>
                    <a:pt x="1279635" y="1655508"/>
                  </a:lnTo>
                  <a:lnTo>
                    <a:pt x="1238828" y="1675332"/>
                  </a:lnTo>
                  <a:lnTo>
                    <a:pt x="1196874" y="1693074"/>
                  </a:lnTo>
                  <a:lnTo>
                    <a:pt x="1153842" y="1708667"/>
                  </a:lnTo>
                  <a:lnTo>
                    <a:pt x="1109797" y="1722045"/>
                  </a:lnTo>
                  <a:lnTo>
                    <a:pt x="1064807" y="1733141"/>
                  </a:lnTo>
                  <a:lnTo>
                    <a:pt x="1018938" y="1741887"/>
                  </a:lnTo>
                  <a:lnTo>
                    <a:pt x="972257" y="1748217"/>
                  </a:lnTo>
                  <a:lnTo>
                    <a:pt x="924832" y="1752064"/>
                  </a:lnTo>
                  <a:lnTo>
                    <a:pt x="876728" y="1753361"/>
                  </a:lnTo>
                  <a:close/>
                </a:path>
              </a:pathLst>
            </a:custGeom>
            <a:solidFill>
              <a:srgbClr val="E6F1E4"/>
            </a:solidFill>
          </p:spPr>
          <p:txBody>
            <a:bodyPr wrap="square" lIns="0" tIns="0" rIns="0" bIns="0" rtlCol="0"/>
            <a:lstStyle/>
            <a:p/>
          </p:txBody>
        </p:sp>
        <p:sp>
          <p:nvSpPr>
            <p:cNvPr id="16" name="object 16"/>
            <p:cNvSpPr/>
            <p:nvPr/>
          </p:nvSpPr>
          <p:spPr>
            <a:xfrm>
              <a:off x="2123412" y="3346484"/>
              <a:ext cx="780415" cy="683260"/>
            </a:xfrm>
            <a:custGeom>
              <a:rect l="l" t="t" r="r" b="b"/>
              <a:pathLst>
                <a:path w="780414" h="683260">
                  <a:moveTo>
                    <a:pt x="390194" y="292626"/>
                  </a:moveTo>
                  <a:lnTo>
                    <a:pt x="0" y="195084"/>
                  </a:lnTo>
                  <a:lnTo>
                    <a:pt x="0" y="97542"/>
                  </a:lnTo>
                  <a:lnTo>
                    <a:pt x="390194" y="0"/>
                  </a:lnTo>
                  <a:lnTo>
                    <a:pt x="780337" y="97542"/>
                  </a:lnTo>
                  <a:lnTo>
                    <a:pt x="780337" y="195084"/>
                  </a:lnTo>
                  <a:lnTo>
                    <a:pt x="390194" y="292626"/>
                  </a:lnTo>
                  <a:close/>
                </a:path>
                <a:path w="780414" h="683260">
                  <a:moveTo>
                    <a:pt x="390194" y="487711"/>
                  </a:moveTo>
                  <a:lnTo>
                    <a:pt x="0" y="390168"/>
                  </a:lnTo>
                  <a:lnTo>
                    <a:pt x="0" y="292626"/>
                  </a:lnTo>
                  <a:lnTo>
                    <a:pt x="390194" y="390168"/>
                  </a:lnTo>
                  <a:lnTo>
                    <a:pt x="780337" y="390168"/>
                  </a:lnTo>
                  <a:lnTo>
                    <a:pt x="390194" y="487711"/>
                  </a:lnTo>
                  <a:close/>
                </a:path>
                <a:path w="780414" h="683260">
                  <a:moveTo>
                    <a:pt x="780337" y="390168"/>
                  </a:moveTo>
                  <a:lnTo>
                    <a:pt x="390194" y="390168"/>
                  </a:lnTo>
                  <a:lnTo>
                    <a:pt x="780337" y="292626"/>
                  </a:lnTo>
                  <a:lnTo>
                    <a:pt x="780337" y="390168"/>
                  </a:lnTo>
                  <a:close/>
                </a:path>
                <a:path w="780414" h="683260">
                  <a:moveTo>
                    <a:pt x="390194" y="682795"/>
                  </a:moveTo>
                  <a:lnTo>
                    <a:pt x="0" y="585253"/>
                  </a:lnTo>
                  <a:lnTo>
                    <a:pt x="0" y="487711"/>
                  </a:lnTo>
                  <a:lnTo>
                    <a:pt x="390194" y="585253"/>
                  </a:lnTo>
                  <a:lnTo>
                    <a:pt x="780337" y="585253"/>
                  </a:lnTo>
                  <a:lnTo>
                    <a:pt x="390194" y="682795"/>
                  </a:lnTo>
                  <a:close/>
                </a:path>
                <a:path w="780414" h="683260">
                  <a:moveTo>
                    <a:pt x="780337" y="585253"/>
                  </a:moveTo>
                  <a:lnTo>
                    <a:pt x="390194" y="585253"/>
                  </a:lnTo>
                  <a:lnTo>
                    <a:pt x="780337" y="487711"/>
                  </a:lnTo>
                  <a:lnTo>
                    <a:pt x="780337" y="585253"/>
                  </a:lnTo>
                  <a:close/>
                </a:path>
              </a:pathLst>
            </a:custGeom>
            <a:solidFill>
              <a:srgbClr val="59AE93"/>
            </a:solidFill>
          </p:spPr>
          <p:txBody>
            <a:bodyPr wrap="square" lIns="0" tIns="0" rIns="0" bIns="0" rtlCol="0"/>
            <a:lstStyle/>
            <a:p/>
          </p:txBody>
        </p:sp>
      </p:grpSp>
      <p:sp>
        <p:nvSpPr>
          <p:cNvPr id="17" name="object 17"/>
          <p:cNvSpPr txBox="1"/>
          <p:nvPr/>
        </p:nvSpPr>
        <p:spPr>
          <a:xfrm>
            <a:off x="4575382" y="5224703"/>
            <a:ext cx="82550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FFFFFF"/>
                </a:solidFill>
                <a:latin typeface="微软雅黑"/>
                <a:cs typeface="微软雅黑"/>
              </a:rPr>
              <a:t>高危管</a:t>
            </a:r>
            <a:r>
              <a:rPr sz="1550" b="1" spc="-50">
                <a:solidFill>
                  <a:srgbClr val="FFFFFF"/>
                </a:solidFill>
                <a:latin typeface="微软雅黑"/>
                <a:cs typeface="微软雅黑"/>
              </a:rPr>
              <a:t>理</a:t>
            </a:r>
            <a:endParaRPr sz="1550">
              <a:latin typeface="微软雅黑"/>
              <a:cs typeface="微软雅黑"/>
            </a:endParaRPr>
          </a:p>
        </p:txBody>
      </p:sp>
      <p:sp>
        <p:nvSpPr>
          <p:cNvPr id="18" name="object 18"/>
          <p:cNvSpPr txBox="1"/>
          <p:nvPr/>
        </p:nvSpPr>
        <p:spPr>
          <a:xfrm>
            <a:off x="4575382" y="3663215"/>
            <a:ext cx="82550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FFFFFF"/>
                </a:solidFill>
                <a:latin typeface="微软雅黑"/>
                <a:cs typeface="微软雅黑"/>
              </a:rPr>
              <a:t>产前检</a:t>
            </a:r>
            <a:r>
              <a:rPr sz="1550" b="1" spc="-50">
                <a:solidFill>
                  <a:srgbClr val="FFFFFF"/>
                </a:solidFill>
                <a:latin typeface="微软雅黑"/>
                <a:cs typeface="微软雅黑"/>
              </a:rPr>
              <a:t>查</a:t>
            </a:r>
            <a:endParaRPr sz="1550">
              <a:latin typeface="微软雅黑"/>
              <a:cs typeface="微软雅黑"/>
            </a:endParaRPr>
          </a:p>
        </p:txBody>
      </p:sp>
      <p:sp>
        <p:nvSpPr>
          <p:cNvPr id="19" name="object 19"/>
          <p:cNvSpPr txBox="1"/>
          <p:nvPr/>
        </p:nvSpPr>
        <p:spPr>
          <a:xfrm>
            <a:off x="4575382" y="2243957"/>
            <a:ext cx="82550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FFFFFF"/>
                </a:solidFill>
                <a:latin typeface="微软雅黑"/>
                <a:cs typeface="微软雅黑"/>
              </a:rPr>
              <a:t>孕期保</a:t>
            </a:r>
            <a:r>
              <a:rPr sz="1550" b="1" spc="-50">
                <a:solidFill>
                  <a:srgbClr val="FFFFFF"/>
                </a:solidFill>
                <a:latin typeface="微软雅黑"/>
                <a:cs typeface="微软雅黑"/>
              </a:rPr>
              <a:t>健</a:t>
            </a:r>
            <a:endParaRPr sz="1550">
              <a:latin typeface="微软雅黑"/>
              <a:cs typeface="微软雅黑"/>
            </a:endParaRPr>
          </a:p>
        </p:txBody>
      </p:sp>
      <p:grpSp>
        <p:nvGrpSpPr>
          <p:cNvPr id="20" name="object 20"/>
          <p:cNvGrpSpPr/>
          <p:nvPr/>
        </p:nvGrpSpPr>
        <p:grpSpPr>
          <a:xfrm>
            <a:off x="454963" y="331167"/>
            <a:ext cx="515620" cy="440055"/>
            <a:chOff x="454963" y="331167"/>
            <a:chExt cx="515620" cy="440055"/>
          </a:xfrm>
        </p:grpSpPr>
        <p:pic>
          <p:nvPicPr>
            <p:cNvPr id="21" name="object 21"/>
            <p:cNvPicPr/>
            <p:nvPr/>
          </p:nvPicPr>
          <p:blipFill>
            <a:blip r:embed="rId2"/>
            <a:stretch>
              <a:fillRect/>
            </a:stretch>
          </p:blipFill>
          <p:spPr>
            <a:xfrm>
              <a:off x="454963" y="331167"/>
              <a:ext cx="84147" cy="84146"/>
            </a:xfrm>
            <a:prstGeom prst="rect">
              <a:avLst/>
            </a:prstGeom>
          </p:spPr>
        </p:pic>
        <p:pic>
          <p:nvPicPr>
            <p:cNvPr id="22" name="object 22"/>
            <p:cNvPicPr/>
            <p:nvPr/>
          </p:nvPicPr>
          <p:blipFill>
            <a:blip r:embed="rId3"/>
            <a:stretch>
              <a:fillRect/>
            </a:stretch>
          </p:blipFill>
          <p:spPr>
            <a:xfrm>
              <a:off x="575049" y="337742"/>
              <a:ext cx="78137" cy="78136"/>
            </a:xfrm>
            <a:prstGeom prst="rect">
              <a:avLst/>
            </a:prstGeom>
          </p:spPr>
        </p:pic>
        <p:pic>
          <p:nvPicPr>
            <p:cNvPr id="23" name="object 23"/>
            <p:cNvPicPr/>
            <p:nvPr/>
          </p:nvPicPr>
          <p:blipFill>
            <a:blip r:embed="rId4"/>
            <a:stretch>
              <a:fillRect/>
            </a:stretch>
          </p:blipFill>
          <p:spPr>
            <a:xfrm>
              <a:off x="689124" y="339459"/>
              <a:ext cx="74704" cy="74703"/>
            </a:xfrm>
            <a:prstGeom prst="rect">
              <a:avLst/>
            </a:prstGeom>
          </p:spPr>
        </p:pic>
        <p:pic>
          <p:nvPicPr>
            <p:cNvPr id="24" name="object 24"/>
            <p:cNvPicPr/>
            <p:nvPr/>
          </p:nvPicPr>
          <p:blipFill>
            <a:blip r:embed="rId5"/>
            <a:stretch>
              <a:fillRect/>
            </a:stretch>
          </p:blipFill>
          <p:spPr>
            <a:xfrm>
              <a:off x="799767" y="348429"/>
              <a:ext cx="69238" cy="69237"/>
            </a:xfrm>
            <a:prstGeom prst="rect">
              <a:avLst/>
            </a:prstGeom>
          </p:spPr>
        </p:pic>
        <p:pic>
          <p:nvPicPr>
            <p:cNvPr id="25" name="object 25"/>
            <p:cNvPicPr/>
            <p:nvPr/>
          </p:nvPicPr>
          <p:blipFill>
            <a:blip r:embed="rId6"/>
            <a:stretch>
              <a:fillRect/>
            </a:stretch>
          </p:blipFill>
          <p:spPr>
            <a:xfrm>
              <a:off x="904944" y="344296"/>
              <a:ext cx="65594" cy="65593"/>
            </a:xfrm>
            <a:prstGeom prst="rect">
              <a:avLst/>
            </a:prstGeom>
          </p:spPr>
        </p:pic>
        <p:pic>
          <p:nvPicPr>
            <p:cNvPr id="26" name="object 26"/>
            <p:cNvPicPr/>
            <p:nvPr/>
          </p:nvPicPr>
          <p:blipFill>
            <a:blip r:embed="rId7"/>
            <a:stretch>
              <a:fillRect/>
            </a:stretch>
          </p:blipFill>
          <p:spPr>
            <a:xfrm>
              <a:off x="454963" y="448941"/>
              <a:ext cx="84147" cy="84146"/>
            </a:xfrm>
            <a:prstGeom prst="rect">
              <a:avLst/>
            </a:prstGeom>
          </p:spPr>
        </p:pic>
        <p:pic>
          <p:nvPicPr>
            <p:cNvPr id="27" name="object 27"/>
            <p:cNvPicPr/>
            <p:nvPr/>
          </p:nvPicPr>
          <p:blipFill>
            <a:blip r:embed="rId3"/>
            <a:stretch>
              <a:fillRect/>
            </a:stretch>
          </p:blipFill>
          <p:spPr>
            <a:xfrm>
              <a:off x="575049" y="455516"/>
              <a:ext cx="78137" cy="78136"/>
            </a:xfrm>
            <a:prstGeom prst="rect">
              <a:avLst/>
            </a:prstGeom>
          </p:spPr>
        </p:pic>
        <p:pic>
          <p:nvPicPr>
            <p:cNvPr id="28" name="object 28"/>
            <p:cNvPicPr/>
            <p:nvPr/>
          </p:nvPicPr>
          <p:blipFill>
            <a:blip r:embed="rId4"/>
            <a:stretch>
              <a:fillRect/>
            </a:stretch>
          </p:blipFill>
          <p:spPr>
            <a:xfrm>
              <a:off x="689124" y="457232"/>
              <a:ext cx="74703" cy="74704"/>
            </a:xfrm>
            <a:prstGeom prst="rect">
              <a:avLst/>
            </a:prstGeom>
          </p:spPr>
        </p:pic>
        <p:pic>
          <p:nvPicPr>
            <p:cNvPr id="29" name="object 29"/>
            <p:cNvPicPr/>
            <p:nvPr/>
          </p:nvPicPr>
          <p:blipFill>
            <a:blip r:embed="rId8"/>
            <a:stretch>
              <a:fillRect/>
            </a:stretch>
          </p:blipFill>
          <p:spPr>
            <a:xfrm>
              <a:off x="799767" y="466202"/>
              <a:ext cx="69237" cy="69237"/>
            </a:xfrm>
            <a:prstGeom prst="rect">
              <a:avLst/>
            </a:prstGeom>
          </p:spPr>
        </p:pic>
        <p:pic>
          <p:nvPicPr>
            <p:cNvPr id="30" name="object 30"/>
            <p:cNvPicPr/>
            <p:nvPr/>
          </p:nvPicPr>
          <p:blipFill>
            <a:blip r:embed="rId6"/>
            <a:stretch>
              <a:fillRect/>
            </a:stretch>
          </p:blipFill>
          <p:spPr>
            <a:xfrm>
              <a:off x="904944" y="462069"/>
              <a:ext cx="65594" cy="65594"/>
            </a:xfrm>
            <a:prstGeom prst="rect">
              <a:avLst/>
            </a:prstGeom>
          </p:spPr>
        </p:pic>
        <p:pic>
          <p:nvPicPr>
            <p:cNvPr id="31" name="object 31"/>
            <p:cNvPicPr/>
            <p:nvPr/>
          </p:nvPicPr>
          <p:blipFill>
            <a:blip r:embed="rId7"/>
            <a:stretch>
              <a:fillRect/>
            </a:stretch>
          </p:blipFill>
          <p:spPr>
            <a:xfrm>
              <a:off x="454963" y="566714"/>
              <a:ext cx="84147" cy="84146"/>
            </a:xfrm>
            <a:prstGeom prst="rect">
              <a:avLst/>
            </a:prstGeom>
          </p:spPr>
        </p:pic>
        <p:pic>
          <p:nvPicPr>
            <p:cNvPr id="32" name="object 32"/>
            <p:cNvPicPr/>
            <p:nvPr/>
          </p:nvPicPr>
          <p:blipFill>
            <a:blip r:embed="rId9"/>
            <a:stretch>
              <a:fillRect/>
            </a:stretch>
          </p:blipFill>
          <p:spPr>
            <a:xfrm>
              <a:off x="575049" y="573290"/>
              <a:ext cx="78137" cy="78136"/>
            </a:xfrm>
            <a:prstGeom prst="rect">
              <a:avLst/>
            </a:prstGeom>
          </p:spPr>
        </p:pic>
        <p:pic>
          <p:nvPicPr>
            <p:cNvPr id="33" name="object 33"/>
            <p:cNvPicPr/>
            <p:nvPr/>
          </p:nvPicPr>
          <p:blipFill>
            <a:blip r:embed="rId10"/>
            <a:stretch>
              <a:fillRect/>
            </a:stretch>
          </p:blipFill>
          <p:spPr>
            <a:xfrm>
              <a:off x="689124" y="575006"/>
              <a:ext cx="74703" cy="74704"/>
            </a:xfrm>
            <a:prstGeom prst="rect">
              <a:avLst/>
            </a:prstGeom>
          </p:spPr>
        </p:pic>
        <p:pic>
          <p:nvPicPr>
            <p:cNvPr id="34" name="object 34"/>
            <p:cNvPicPr/>
            <p:nvPr/>
          </p:nvPicPr>
          <p:blipFill>
            <a:blip r:embed="rId8"/>
            <a:stretch>
              <a:fillRect/>
            </a:stretch>
          </p:blipFill>
          <p:spPr>
            <a:xfrm>
              <a:off x="799767" y="583976"/>
              <a:ext cx="69237" cy="69237"/>
            </a:xfrm>
            <a:prstGeom prst="rect">
              <a:avLst/>
            </a:prstGeom>
          </p:spPr>
        </p:pic>
        <p:pic>
          <p:nvPicPr>
            <p:cNvPr id="35" name="object 35"/>
            <p:cNvPicPr/>
            <p:nvPr/>
          </p:nvPicPr>
          <p:blipFill>
            <a:blip r:embed="rId6"/>
            <a:stretch>
              <a:fillRect/>
            </a:stretch>
          </p:blipFill>
          <p:spPr>
            <a:xfrm>
              <a:off x="904944" y="579843"/>
              <a:ext cx="65594" cy="65594"/>
            </a:xfrm>
            <a:prstGeom prst="rect">
              <a:avLst/>
            </a:prstGeom>
          </p:spPr>
        </p:pic>
        <p:pic>
          <p:nvPicPr>
            <p:cNvPr id="36" name="object 36"/>
            <p:cNvPicPr/>
            <p:nvPr/>
          </p:nvPicPr>
          <p:blipFill>
            <a:blip r:embed="rId2"/>
            <a:stretch>
              <a:fillRect/>
            </a:stretch>
          </p:blipFill>
          <p:spPr>
            <a:xfrm>
              <a:off x="454963" y="684488"/>
              <a:ext cx="84147" cy="84146"/>
            </a:xfrm>
            <a:prstGeom prst="rect">
              <a:avLst/>
            </a:prstGeom>
          </p:spPr>
        </p:pic>
        <p:pic>
          <p:nvPicPr>
            <p:cNvPr id="37" name="object 37"/>
            <p:cNvPicPr/>
            <p:nvPr/>
          </p:nvPicPr>
          <p:blipFill>
            <a:blip r:embed="rId9"/>
            <a:stretch>
              <a:fillRect/>
            </a:stretch>
          </p:blipFill>
          <p:spPr>
            <a:xfrm>
              <a:off x="575049" y="691063"/>
              <a:ext cx="78137" cy="78136"/>
            </a:xfrm>
            <a:prstGeom prst="rect">
              <a:avLst/>
            </a:prstGeom>
          </p:spPr>
        </p:pic>
        <p:pic>
          <p:nvPicPr>
            <p:cNvPr id="38" name="object 38"/>
            <p:cNvPicPr/>
            <p:nvPr/>
          </p:nvPicPr>
          <p:blipFill>
            <a:blip r:embed="rId4"/>
            <a:stretch>
              <a:fillRect/>
            </a:stretch>
          </p:blipFill>
          <p:spPr>
            <a:xfrm>
              <a:off x="689124" y="692780"/>
              <a:ext cx="74703" cy="74704"/>
            </a:xfrm>
            <a:prstGeom prst="rect">
              <a:avLst/>
            </a:prstGeom>
          </p:spPr>
        </p:pic>
        <p:pic>
          <p:nvPicPr>
            <p:cNvPr id="39" name="object 39"/>
            <p:cNvPicPr/>
            <p:nvPr/>
          </p:nvPicPr>
          <p:blipFill>
            <a:blip r:embed="rId5"/>
            <a:stretch>
              <a:fillRect/>
            </a:stretch>
          </p:blipFill>
          <p:spPr>
            <a:xfrm>
              <a:off x="799767" y="701750"/>
              <a:ext cx="69237" cy="69237"/>
            </a:xfrm>
            <a:prstGeom prst="rect">
              <a:avLst/>
            </a:prstGeom>
          </p:spPr>
        </p:pic>
        <p:pic>
          <p:nvPicPr>
            <p:cNvPr id="40" name="object 40"/>
            <p:cNvPicPr/>
            <p:nvPr/>
          </p:nvPicPr>
          <p:blipFill>
            <a:blip r:embed="rId6"/>
            <a:stretch>
              <a:fillRect/>
            </a:stretch>
          </p:blipFill>
          <p:spPr>
            <a:xfrm>
              <a:off x="904944" y="697617"/>
              <a:ext cx="65594" cy="65594"/>
            </a:xfrm>
            <a:prstGeom prst="rect">
              <a:avLst/>
            </a:prstGeom>
          </p:spPr>
        </p:pic>
      </p:grpSp>
      <p:sp>
        <p:nvSpPr>
          <p:cNvPr id="41" name="object 41"/>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孕期服务与管理</a:t>
            </a:r>
          </a:p>
        </p:txBody>
      </p:sp>
      <p:sp>
        <p:nvSpPr>
          <p:cNvPr id="42" name="object 42"/>
          <p:cNvSpPr txBox="1"/>
          <p:nvPr/>
        </p:nvSpPr>
        <p:spPr>
          <a:xfrm>
            <a:off x="6198764" y="1946448"/>
            <a:ext cx="3454400" cy="601980"/>
          </a:xfrm>
          <a:prstGeom prst="rect">
            <a:avLst/>
          </a:prstGeom>
        </p:spPr>
        <p:txBody>
          <a:bodyPr vert="horz" wrap="square" lIns="0" tIns="12700" rIns="0" bIns="0" rtlCol="0">
            <a:spAutoFit/>
          </a:bodyPr>
          <a:lstStyle/>
          <a:p>
            <a:pPr marL="1040765" marR="5080" indent="-1028700">
              <a:lnSpc>
                <a:spcPct val="140000"/>
              </a:lnSpc>
              <a:spcBef>
                <a:spcPts val="100"/>
              </a:spcBef>
            </a:pPr>
            <a:r>
              <a:rPr sz="1350" spc="-5">
                <a:solidFill>
                  <a:srgbClr val="000404"/>
                </a:solidFill>
                <a:latin typeface="微软雅黑"/>
                <a:cs typeface="微软雅黑"/>
              </a:rPr>
              <a:t>提供孕期保健知识宣传和指导，帮助孕妇建立</a:t>
            </a:r>
            <a:r>
              <a:rPr sz="1350" spc="-10">
                <a:solidFill>
                  <a:srgbClr val="000404"/>
                </a:solidFill>
                <a:latin typeface="微软雅黑"/>
                <a:cs typeface="微软雅黑"/>
              </a:rPr>
              <a:t>健康的生活方式。</a:t>
            </a:r>
            <a:endParaRPr sz="1350">
              <a:latin typeface="微软雅黑"/>
              <a:cs typeface="微软雅黑"/>
            </a:endParaRPr>
          </a:p>
        </p:txBody>
      </p:sp>
      <p:sp>
        <p:nvSpPr>
          <p:cNvPr id="43" name="object 43"/>
          <p:cNvSpPr txBox="1"/>
          <p:nvPr/>
        </p:nvSpPr>
        <p:spPr>
          <a:xfrm>
            <a:off x="6198764" y="4967076"/>
            <a:ext cx="3454400" cy="601980"/>
          </a:xfrm>
          <a:prstGeom prst="rect">
            <a:avLst/>
          </a:prstGeom>
        </p:spPr>
        <p:txBody>
          <a:bodyPr vert="horz" wrap="square" lIns="0" tIns="12700" rIns="0" bIns="0" rtlCol="0">
            <a:spAutoFit/>
          </a:bodyPr>
          <a:lstStyle/>
          <a:p>
            <a:pPr marL="955040" marR="5080" indent="-942975">
              <a:lnSpc>
                <a:spcPct val="140000"/>
              </a:lnSpc>
              <a:spcBef>
                <a:spcPts val="100"/>
              </a:spcBef>
            </a:pPr>
            <a:r>
              <a:rPr sz="1350" spc="-5">
                <a:solidFill>
                  <a:srgbClr val="000404"/>
                </a:solidFill>
                <a:latin typeface="微软雅黑"/>
                <a:cs typeface="微软雅黑"/>
              </a:rPr>
              <a:t>对高危孕妇进行专案管理，制定个性化管理方</a:t>
            </a:r>
            <a:r>
              <a:rPr sz="1350" spc="-10">
                <a:solidFill>
                  <a:srgbClr val="000404"/>
                </a:solidFill>
                <a:latin typeface="微软雅黑"/>
                <a:cs typeface="微软雅黑"/>
              </a:rPr>
              <a:t>案，确保母婴安全。</a:t>
            </a:r>
            <a:endParaRPr sz="1350">
              <a:latin typeface="微软雅黑"/>
              <a:cs typeface="微软雅黑"/>
            </a:endParaRPr>
          </a:p>
        </p:txBody>
      </p:sp>
      <p:sp>
        <p:nvSpPr>
          <p:cNvPr id="44" name="object 44"/>
          <p:cNvSpPr txBox="1"/>
          <p:nvPr/>
        </p:nvSpPr>
        <p:spPr>
          <a:xfrm>
            <a:off x="6198764" y="3446328"/>
            <a:ext cx="3454400" cy="601980"/>
          </a:xfrm>
          <a:prstGeom prst="rect">
            <a:avLst/>
          </a:prstGeom>
        </p:spPr>
        <p:txBody>
          <a:bodyPr vert="horz" wrap="square" lIns="0" tIns="12700" rIns="0" bIns="0" rtlCol="0">
            <a:spAutoFit/>
          </a:bodyPr>
          <a:lstStyle/>
          <a:p>
            <a:pPr marL="869315" marR="5080" indent="-857250">
              <a:lnSpc>
                <a:spcPct val="140000"/>
              </a:lnSpc>
              <a:spcBef>
                <a:spcPts val="100"/>
              </a:spcBef>
            </a:pPr>
            <a:r>
              <a:rPr sz="1350" spc="-5">
                <a:solidFill>
                  <a:srgbClr val="000404"/>
                </a:solidFill>
                <a:latin typeface="微软雅黑"/>
                <a:cs typeface="微软雅黑"/>
              </a:rPr>
              <a:t>组织孕妇进行定期产前检查，及时发现并处理妊娠合并症和并发症。</a:t>
            </a:r>
            <a:endParaRPr sz="135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https://d.book118.com/318017011021006044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MS Gothic</vt:lpstr>
      <vt:lpstr>Times New Roman</vt:lpstr>
      <vt:lpstr>Office Theme</vt:lpstr>
      <vt:lpstr>乡镇干部计生培训课件</vt:lpstr>
      <vt:lpstr>目
□</vt:lpstr>
      <vt:lpstr>计划生育政策与法规</vt:lpstr>
      <vt:lpstr>国家计划生育政策</vt:lpstr>
      <vt:lpstr>地方计划生育法规</vt:lpstr>
      <vt:lpstr>计划生育工作原则</vt:lpstr>
      <vt:lpstr>02</vt:lpstr>
      <vt:lpstr>宣传与教育</vt:lpstr>
      <vt:lpstr>登记与统计</vt:lpstr>
      <vt:lpstr>服务与指导</vt:lpstr>
      <vt:lpstr>计划生育服务与管理</vt:lpstr>
      <vt:lpstr>孕前服务与管理</vt:lpstr>
      <vt:lpstr>孕期服务与管理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2024-09-24T00:40:59.516</cp:lastPrinted>
  <dcterms:created xsi:type="dcterms:W3CDTF">2024-09-23T16:40:59Z</dcterms:created>
  <dcterms:modified xsi:type="dcterms:W3CDTF">2024-09-23T16:41:00Z</dcterms:modified>
</cp:coreProperties>
</file>