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7F7D4-28C2-4532-88C6-6BC1F2ECD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564CB-99B1-4347-9D06-3579BCC9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B4759-F609-4B5E-8718-BAE0A7E7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25566-9E40-457D-AE51-0B7E4675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807552-B855-482C-A40B-A827C41F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F5204-9B20-4888-8D54-87A40050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A4773-740C-47F2-B68F-6BABA0B7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DF653-4102-4EA5-BA24-07109575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69BE8-A165-4A9A-A09E-D0B53E7E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AA5F6-0175-4B35-ADB0-C5A69D3F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CD258-FD36-40DE-9212-F319A8A3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702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小学食品安全培训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食品采购与储存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食品加工与烹饪技巧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食品安全事故预防与应对措施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学生饮食习惯培养与教育引导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食品安全是指食品在生产、加工、运输、储存和食用过程中，对人体健康没有造成任何有害影响的状态。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食品安全是保障人类健康的基本条件，也是社会稳定和经济发展的重要基础。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国家制定了一系列食品安全法律法规，如《中华人民共和国食品安全法》、《中华人民共和国农产品质量安全法》等，以确保食品的安全和质量。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各地根据实际情况，也制定了一系列地方性食品安全法规，对食品安全进行更加具体的规定和监管。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食品安全法律法规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地方性食品安全法规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国家食品安全法律法规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食品标签的内容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食品标签包括食品名称、生产日期、保质期、厂家信息等内容，是消费者了解食品信息的重要途径。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营养信息的重要性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营养信息是消费者选择食品的重要依据，可以帮助消费者了解食品的营养成分和热量含量，从而选择更加健康、营养的食品。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食品标签与营养信息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食品采购与储存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选择正规、信誉良好的供应商，避免采购来源不明的食品。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采购来源选择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食品质量检查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索取相关证件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在采购时，应注意食品的外观、气味等是否正常，避免采购到过期或变质的食品。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应索取供应商的营业执照、食品经营许可证等相关证件，确保采购的食品符合安全标准。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食品采购注意事项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将食品按照分类要求进行储存，如生鲜食品、熟食、调味品等，避免交叉污染。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保持食品储存环境的清洁、干燥、通风，避免阳光直射和高温。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注意食品的储存期限，避免储存过久导致食品变质。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储存期限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食品储存方法与要求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458" b="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在采购食品时，应注意查看食品的保质期，确保食品在保质期内使用。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食品保质期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对于过期或变质的食品，应及时进行销毁或按照相关规定进行处理，避免流入市场或被误食。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过期食品处理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食品保质期与过期食品处理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食品加工与烹饪技巧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https://d.book118.com/318017023044006031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2024-09-08T04:46:06.181</cp:lastPrinted>
  <dcterms:created xsi:type="dcterms:W3CDTF">2024-09-07T20:46:06Z</dcterms:created>
  <dcterms:modified xsi:type="dcterms:W3CDTF">2024-09-07T20:46:07Z</dcterms:modified>
</cp:coreProperties>
</file>