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9296C-2678-4FBF-BBEA-DEFB5A67B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B18AC-B361-48D2-A2F5-C4FD485BC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71156-C94D-4601-881E-10719BE99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0C6B1-AB2B-4EC1-91D6-D983150FA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1DEAF6-5F5D-4D54-B1C1-463C40535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C36348-381C-40F9-96BB-F3C682AE9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696B65-601E-49BD-AB8B-B4F63060E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64A50-5F15-4A46-A499-329E702EF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3E3BD-7537-4381-B609-C23331447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9D255-2C03-453F-A0B6-361FEA4A3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47733-D203-4757-A703-4340C9D5B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1703605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髌骨骨折的中医护理查房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中医护理效果评价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88"/>
            <a:ext cx="6710363" cy="684053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 amt="38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354794" y="1266825"/>
            <a:ext cx="333375" cy="333375"/>
            <a:chOff x="6354794" y="1266825"/>
            <a:chExt cx="333375" cy="333375"/>
          </a:xfrm>
        </p:grpSpPr>
        <p:sp>
          <p:nvSpPr>
            <p:cNvPr id="5" name="AutoShape 5"/>
            <p:cNvSpPr/>
            <p:nvPr/>
          </p:nvSpPr>
          <p:spPr>
            <a:xfrm>
              <a:off x="6354794" y="1266825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5802344" y="2579656"/>
            <a:ext cx="333375" cy="333375"/>
            <a:chOff x="5802344" y="2579656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5802344" y="2579656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480018" y="3830669"/>
            <a:ext cx="333375" cy="333375"/>
            <a:chOff x="5480018" y="3830669"/>
            <a:chExt cx="333375" cy="333375"/>
          </a:xfrm>
        </p:grpSpPr>
        <p:sp>
          <p:nvSpPr>
            <p:cNvPr id="9" name="AutoShape 9"/>
            <p:cNvSpPr/>
            <p:nvPr/>
          </p:nvSpPr>
          <p:spPr>
            <a:xfrm>
              <a:off x="5480018" y="3830669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711607" y="5068919"/>
            <a:ext cx="333375" cy="333375"/>
            <a:chOff x="3711607" y="5068919"/>
            <a:chExt cx="333375" cy="333375"/>
          </a:xfrm>
        </p:grpSpPr>
        <p:sp>
          <p:nvSpPr>
            <p:cNvPr id="11" name="AutoShape 11"/>
            <p:cNvSpPr/>
            <p:nvPr/>
          </p:nvSpPr>
          <p:spPr>
            <a:xfrm>
              <a:off x="3711607" y="5068919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539110" y="1519335"/>
            <a:ext cx="3718897" cy="1909665"/>
            <a:chOff x="539110" y="1519335"/>
            <a:chExt cx="3718897" cy="1909665"/>
          </a:xfrm>
        </p:grpSpPr>
        <p:sp>
          <p:nvSpPr>
            <p:cNvPr id="35" name="TextBox 35"/>
            <p:cNvSpPr txBox="1"/>
            <p:nvPr/>
          </p:nvSpPr>
          <p:spPr>
            <a:xfrm>
              <a:off x="539110" y="1519335"/>
              <a:ext cx="3718897" cy="190966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8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患者姓名：张三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710363" y="1236519"/>
            <a:ext cx="5449408" cy="802744"/>
            <a:chOff x="6710363" y="1236519"/>
            <a:chExt cx="5449408" cy="802744"/>
          </a:xfrm>
        </p:grpSpPr>
        <p:sp>
          <p:nvSpPr>
            <p:cNvPr id="37" name="TextBox 37"/>
            <p:cNvSpPr txBox="1"/>
            <p:nvPr/>
          </p:nvSpPr>
          <p:spPr>
            <a:xfrm>
              <a:off x="6710363" y="1236519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年龄：52岁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253493" y="2549350"/>
            <a:ext cx="5449408" cy="802744"/>
            <a:chOff x="6253493" y="2549350"/>
            <a:chExt cx="5449408" cy="802744"/>
          </a:xfrm>
        </p:grpSpPr>
        <p:sp>
          <p:nvSpPr>
            <p:cNvPr id="39" name="TextBox 39"/>
            <p:cNvSpPr txBox="1"/>
            <p:nvPr/>
          </p:nvSpPr>
          <p:spPr>
            <a:xfrm>
              <a:off x="6253493" y="2549350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性别：男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918277" y="3839345"/>
            <a:ext cx="5449408" cy="802744"/>
            <a:chOff x="5918277" y="3839345"/>
            <a:chExt cx="5449408" cy="802744"/>
          </a:xfrm>
        </p:grpSpPr>
        <p:sp>
          <p:nvSpPr>
            <p:cNvPr id="41" name="TextBox 41"/>
            <p:cNvSpPr txBox="1"/>
            <p:nvPr/>
          </p:nvSpPr>
          <p:spPr>
            <a:xfrm>
              <a:off x="5918277" y="3839345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职业：工人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4380227" y="5038613"/>
            <a:ext cx="5449408" cy="802744"/>
            <a:chOff x="4380227" y="5038613"/>
            <a:chExt cx="5449408" cy="802744"/>
          </a:xfrm>
        </p:grpSpPr>
        <p:sp>
          <p:nvSpPr>
            <p:cNvPr id="43" name="TextBox 43"/>
            <p:cNvSpPr txBox="1"/>
            <p:nvPr/>
          </p:nvSpPr>
          <p:spPr>
            <a:xfrm>
              <a:off x="4380227" y="5038613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住址：某市某区某街道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患者于2周前因意外摔倒导致右膝疼痛，活动受限。经X光检查，诊断为右髌骨骨折。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患者入院时，右膝关节肿胀、疼痛，活动受限，无法自行行走。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患者既往无其他骨折史，无高血压、糖尿病等慢性病史。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保守治疗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采用石膏固定，抬高患肢，促进肿胀消退。同时给予活血化瘀、消肿止痛的中药汤剂口服。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功能锻炼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在疼痛可忍受的情况下，指导患者进行股四头肌等长收缩练习，预防肌肉萎缩。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采用中药熏蒸、艾灸等中医护理技术，以舒筋活血、温经通络。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中医护理评估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疼痛程度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评估患者疼痛的部位、性质、程度和持续时间，以及疼痛对睡眠、活动的影响。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功能恢复情况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评估患者关节活动度、肌肉力量和日常生活能力，了解功能恢复的情况。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肿胀情况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观察患者患肢肿胀的程度、范围和皮肤温度，以及肿胀对关节活动的影响。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骨折愈合情况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通过X光或CT等影像学检查，了解骨折愈合的情况，包括骨折线的模糊程度、骨痂的形成情况等。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通过观察患者的症状、体征和行为，了解患者的病情状况。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问诊法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通过与患者交流，了解患者的病史、生活习惯、家族史等情况。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体检法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通过身体检查，了解患者的身体状况，包括皮肤温度、肿胀程度、关节活动度等。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通过X光、CT等影像学检查，了解骨折愈合和关节结构的情况。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根据评估内容，对患者疼痛程度、肿胀情况、骨折愈合情况和功能恢复情况进行综合评估。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根据评估结果，制定相应的护理计划和康复计划，为患者提供个性化的中医护理服务。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https://d.book118.com/318017036050006025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2024-09-01T23:10:40.302</cp:lastPrinted>
  <dcterms:created xsi:type="dcterms:W3CDTF">2024-09-01T15:10:40Z</dcterms:created>
  <dcterms:modified xsi:type="dcterms:W3CDTF">2024-09-01T15:10:42Z</dcterms:modified>
</cp:coreProperties>
</file>