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1EF64B-7E4E-4EF5-AE73-5117C3DA14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7EE22D-5E8C-49B4-9CC5-80A9B4BF5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0D1E1A-F77B-4EB9-8241-28B64FCA5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08C140-4A19-470A-ADC8-112D7E014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5F1FE1-FD58-421B-9ECB-66B94824EF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75AFA9-FEA1-46E2-A86D-7FF8222E19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3FDB04-433D-4089-AB46-28C2C795CC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612196-65DD-4A54-82CC-DBA195BEFC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454D37-2850-48F8-9BFF-33CB711633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74EE04-61D3-4556-9D12-EA6C0F5FF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B4B261-48BB-49C0-8601-9A52A3876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2006507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预防接种规范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预防接种概述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预防接种的种类和程序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预防接种的注意事项和不良反应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特殊人群的预防接种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疫苗的选择与使用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预防接种的宣传和教育</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预防接种概述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056" b="1305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通过注射、口服或喷雾等方式，将经过处理的病原体或其代谢产物注入人体，刺激机体产生特异性免疫反应，从而预防相应传染病的发生。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指用各类病原微生物制作的用于预防接种的生物制品，疫苗的开发是一个漫长而复杂的过程，且成本很高。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疫苗</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预防接种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预防接种是控制传染病传播的重要手段，通过提高人群免疫水平，降低易感人群的感染风险。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控制传染病传播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保护个体健康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8458" b="8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维护社会稳定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预防接种能够降低个体患病的可能性，避免因感染传染病而导致的身体和心理负担。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有效的预防接种计划有助于减少传染病在社会中的传播，降低医疗负担，维护社会稳定。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080" r="1808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最早的预防接种实践可追溯到中国和印度的天花接种。</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初始阶段</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随着病原微生物的发现和疫苗技术的进步，预防接种的范围和效果不断扩大和提高。</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发展阶段</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目前全球范围内广泛实施预防接种计划，针对多种传染病提供免疫保护。</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当前状况</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随着科技的不断进步，新型疫苗和治疗手段的研究和应用将进一步提高预防接种的效果和安全性。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未来展望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预防接种的种类和程序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计划免疫疫苗的种类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减毒活疫苗</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通过减弱病毒或细菌的毒性，使其在体内繁殖，刺激免疫系统产生抗体。常见的有麻疹、腮腺炎、风疹等疫苗。</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灭活疫苗</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通过杀死病毒或细菌，刺激免疫系统产生抗体。常见的有百白破疫苗、流感疫苗等。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组分疫苗</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由病毒或细菌的特定成分组成，刺激免疫系统产生针对性抗体。常见的有肺炎球菌疫苗、B型流感嗜血杆菌疫苗等。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接种前，家长应了解疫苗的作用、接种注意事项和可能的副作用。</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接种后，应留观30分钟，确保宝宝无异常反应。</a:t>
            </a:r>
          </a:p>
        </p:txBody>
      </p:sp>
      <p:pic>
        <p:nvPicPr>
          <p:cNvPr id="7" name="Picture 7"/>
          <p:cNvPicPr>
            <a:picLocks noChangeAspect="1"/>
          </p:cNvPicPr>
          <p:nvPr/>
        </p:nvPicPr>
        <p:blipFill>
          <a:blip r:embed="rId2"/>
          <a:srcRect l="9373" r="9373"/>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按照国家免疫规划程序，根据宝宝的年龄和健康状况，制定个性化的接种计划。</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预防接种的程序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根据宝宝的年龄和健康状况，按照国家免疫规划程序，制定疫苗接种的时间表。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定期进行接种，确保宝宝在关键年龄段得到必要的免疫保护。</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对于漏种的疫苗，应及时补种，以免影响宝宝的健康。</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疫苗接种的时间表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预防接种的注意事项和不良反应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确保儿童在接种前身体健康，无发热、急性疾病等。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健康状况检查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家长应向医生详细描述儿童的健康状况，包括慢性疾病、过敏史等。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告知医生儿童健康状况</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接种前应避免使用任何药物，特别是免疫抑制剂。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避免使用药物</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按照医生的建议，按时接种疫苗。</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遵守接种时间</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预防接种前的注意事项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观察儿童反应</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避免剧烈运动</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保持接种部位清洁</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及时就医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预防接种后的注意事项</a:t>
              </a:r>
            </a:p>
          </p:txBody>
        </p:sp>
      </p:grpSp>
      <p:pic>
        <p:nvPicPr>
          <p:cNvPr id="28" name="Picture 28"/>
          <p:cNvPicPr>
            <a:picLocks noChangeAspect="1"/>
          </p:cNvPicPr>
          <p:nvPr/>
        </p:nvPicPr>
        <p:blipFill>
          <a:blip r:embed="rId2"/>
          <a:srcRect l="19680" r="1968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3708" r="1370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9907" r="990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接种后，家长应观察儿童是否有异常反应，如高热、皮疹等。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接种后应避免儿童剧烈运动，以免引起不适。</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避免接种部位感染，保持清洁干燥。</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如出现严重不良反应，应及时就医。</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预防接种的不良反应及处理</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发热</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轻微发热是正常的免疫反应，如体温超过38.5℃，可采取物理降温措施，如多喝水、贴退热贴等。如持续高热不退，应及时就医。</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皮疹</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皮疹可能是过敏反应，应立即停止接种并就医。</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局部红肿</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轻微红肿是正常的，但如果红肿严重或伴有疼痛、发热等症状，应及时就医。</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晕厥</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在接种过程中或接种后出现晕厥，应让儿童平躺，保持呼吸道通畅，如症状持续，应及时就医。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https://d.book118.com/318020065074006026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2024-09-03T22:10:51.500</cp:lastPrinted>
  <dcterms:created xsi:type="dcterms:W3CDTF">2024-09-03T14:10:51Z</dcterms:created>
  <dcterms:modified xsi:type="dcterms:W3CDTF">2024-09-03T14:10:53Z</dcterms:modified>
</cp:coreProperties>
</file>