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7D121-7798-4972-993D-8353638D4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2221F-EBFC-449A-99EA-4A03ED620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2DC7-F46B-459F-B0BD-C2BC2414B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B7D3C-34CD-4EFD-9933-1F926264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D30C0-2FA1-4B3C-86CD-5FC0D3146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F747FF-D8BA-4E74-A0CC-9C2749FA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98256-3A0B-4489-AA16-44D8A36BF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A468F-C2A8-4547-B48D-07477DD9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24202-2C27-4869-9EB2-CAF254D4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27603-1832-4693-ABC1-095275DF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3AC9B-304D-443D-ADE7-9CF7CA87E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100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2023年口腔医学年终总结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66" r="83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完成项目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儿童口腔健康宣教项目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针对儿童开展口腔健康知识宣教，提高家长和孩子对口腔保健的重视。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老年人口腔健康检查项目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为社区老年人提供免费口腔检查，早期发现并干预口腔疾病。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牙周病预防与治疗项目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开展牙周病预防和治疗工作，提高患者口腔健康水平。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全年共接诊患者10000人次，其中儿童患者占25%，老年患者占30%。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在接受治疗的患者中，治疗成功率达到95%，患者满意度高。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治疗成功率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在接受治疗的患者中，并发症发生率较低，得到及时处理和有效控制。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患者治疗情况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数字化口腔诊疗技术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应用数字化口腔诊疗技术，提高诊疗效率和准确性。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口腔疾病预防技术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研究并推广口腔疾病预防技术，降低口腔疾病发病率。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新型牙周病治疗技术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引进新型牙周病治疗技术，提高治疗效果和患者舒适度。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通过调查问卷和反馈渠道收集患者对口腔医疗服务质量的评价，结果显示患者对医生的专业技能、服务态度和治疗效果的满意度均超过90%。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定期对患者进行回访，了解治疗效果和患者后续的口腔健康状况，及时发现并解决潜在问题，提高患者满意度。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81" r="27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通过内部质量评估体系，对医生的治疗方案、操作规范、治疗效果等方面进行全面评估，确保医疗质量的持续改进。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建立完善的医疗事故处理机制，及时处理和解决医疗事故和纠纷，保障患者的合法权益。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医疗事故处理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口腔医学团队在国内外学术期刊上发表了多篇高质量的学术论文，为口腔医学领域的发展做出了贡献。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积极参加国内外学术交流活动，与同行分享研究成果和经验，提升口腔医学领域的整体水平。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学术研究成果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https://d.book118.com/318021003064006044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2024-09-24T14:45:31.051</cp:lastPrinted>
  <dcterms:created xsi:type="dcterms:W3CDTF">2024-09-24T06:45:31Z</dcterms:created>
  <dcterms:modified xsi:type="dcterms:W3CDTF">2024-09-24T06:45:33Z</dcterms:modified>
</cp:coreProperties>
</file>