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2093A-D148-4BA6-9CE9-199FED6E8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70A91-256E-4A35-909B-5170D67A1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E3926-DC74-424C-B50D-5CB09393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EDC10-4DFE-4235-8124-C9861CB2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83AA2-256F-4226-9400-0A8CE4C01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D8C4C-E54E-4C71-979C-19FFFCD93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282C1-4763-46F4-B894-99A65901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94C20-07E6-4CB1-98AA-EE56C39F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C1F60-F6C7-43A2-B9C1-C385E42F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8B2CB-DD36-47B4-BFA4-19014C88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39D5-8DCE-4254-A9B7-49C79FD4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101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评估护理措施的有效性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通过查房，对患者的病情状况和自身认知情况进行了解，评估护理措施是否有效，及时调整护理计划。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查房过程中，不同科室的护理人员可以相互交流和学习，提高团队协作能力，提升整体护理水平。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通过查房反馈，发现护理流程中的不足之处，持续优化和改进，提高护理工作效率。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查房过程中，护士可以接触到不同类型的患者和病例，从而不断学习和掌握新的专业知识。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提高临床判断能力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通过观察患者的病情变化和自身认知情况，培养护士的临床判断能力，以便更好地应对紧急情况。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查房时需要与患者及其家属进行有效的沟通，这有助于提高护士的沟通技巧和应变能力。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通过查房，能够及时发现患者存在的安全隐患，如跌倒、压疮等，采取相应措施加以预防。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及时发现安全隐患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通过优化护理措施和加强与患者的沟通交流，提高患者对护理工作的满意度。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查房是保障医疗安全的重要环节，能够及时发现并解决医疗过程中的问题，降低医疗事故的发生率。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姓名、年龄、性别、床号、住院号等。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当前病情、症状、体征、实验室检查结果等。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疾病类型、病程、并发症等。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患者疾病诊断及病程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对疾病的认知程度、治疗方案的了解程度等。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护理计划执行情况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护理记录完整性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患者及家属配合度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护理措施落实情况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047" r="160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是否按照计划实施护理措施，包括日常护理、病情观察、并发症预防等。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各项护理操作是否符合规范，有无差错或遗漏。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护理记录是否完整、准确，与实际护理操作一致。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患者及家属对护理措施的配合程度，有无不良情绪或抵触情绪。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与上次查房相比，患者病情是否有好转或恶化。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患者病情变化情况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护理计划中设定的目标是否实现，如控制病情、减轻症状等。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护理目标实现情况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护理过程中发生的不良事件数量及类型，如压疮、跌倒等。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不良事件发生率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患者及家属对护理服务的满意度评价，包括服务质量、护士态度等。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患者及家属满意度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针对护理服务的质量、效果等方面，患者及家属的意见和建议。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患者及家属意见和建议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患者及家属的需求是否得到满足，如信息告知、心理支持等。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患者及家属需求满足情况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https://d.book118.com/318021013127006031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2024-09-08T21:57:17.725</cp:lastPrinted>
  <dcterms:created xsi:type="dcterms:W3CDTF">2024-09-08T13:57:17Z</dcterms:created>
  <dcterms:modified xsi:type="dcterms:W3CDTF">2024-09-08T13:57:19Z</dcterms:modified>
</cp:coreProperties>
</file>