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2F9C5-E0D0-4B05-83AC-053E86F9D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2F9C7-7AA8-4234-AD09-B5C79001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4B1C9-4ACA-4ECD-B2C0-A300B8371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8CB05-F8FA-4F17-ABDC-1F3908ED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3CBF1-511E-4C1A-92E7-8F9F4F15B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606DB-55B5-40A0-89CC-6F6B356A9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28FFA-364E-4562-AFE8-9A89811E2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A05E0-61BF-47EC-A06B-A1F2CF49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4671D-0F28-4FAD-B880-1E788D86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0232F-85F7-4AE3-B5A1-AB0F7FAAA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D371F-B98E-4D5A-8B14-FCDC3B11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102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护理查房白内障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白内障患者术前护理准备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术中护理配合与注意事项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术后护理与观察重点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患者教育与康复指导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通过护理查房，提高护理人员对白内障患者的护理能力，促进患者康复。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白内障是常见的眼科疾病，多见于老年人。随着人口老龄化，白内障的发病率逐渐上升。有效的护理对于患者的康复和生活质量具有重要意义。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本次护理查房的对象为一名老年白内障患者。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查房对象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用现场查看、询问患者、查阅病历等方式进行查房。首先，护理人员现场查看患者的眼部情况，了解患者的病情和手术情况。其次，询问患者的生活习惯、饮食习惯、用药情况等方面，了解患者的整体状况。最后，查阅患者的病历，了解患者的病史、诊断、治疗方案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查房对象及方法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白内障患者术前护理准备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视力检查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眼压测量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角膜内皮细胞计数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眼部B超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术前检查与评估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1207" r="312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953" b="119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评估患者视力情况，确定白内障程度。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了解患者眼压情况，排除青光眼等其他眼部疾病。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评估角膜内皮细胞数量，为手术提供参考。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了解晶状体混浊程度及位置。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07" r="176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613" r="86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向患者介绍手术目的、过程及注意事项，消除患者紧张情绪。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指导患者术前三天滴抗生素眼药水，术前一日洗头、沐浴，并做好全身清洁。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指导患者术前避免进食过饱，避免在术中或术后呕吐。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根据医嘱术前给予患者适当的镇静剂或降压药。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术前饮食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术前用药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针对患者的焦虑、恐惧等心理问题，给予耐心解释和安慰。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与患者建立良好的沟通关系，了解患者的需求和顾虑，提供个性化的护理服务。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与患者家属沟通，告知手术情况及注意事项，取得家属的支持和配合。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术中护理配合与注意事项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手术床、手术灯等设备检查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手术前需对手术床、手术灯等设备进行检查，确保其正常运转，避免因设备故障影响手术进程。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根据手术需要，提前准备好各种手术器械，并进行检查，确保其完好无损，保证手术顺利进行。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手术室温度和湿度控制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手术室内的温度和湿度是影响手术成功的重要因素，需要提前进行调节，保持适宜的手术环境。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手术室环境准备与设备检查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003" b="30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术中配合要点及注意事项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严格执行无菌操作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术中护理人员需严格执行无菌操作，避免因操作不当引起感染等并发症。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密切关注手术进程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护理人员需密切关注手术进程，及时为医生提供必要的物品和协助，确保手术顺利进行。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注意患者生命体征监测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在手术过程中，护理人员需密切监测患者的生命体征，发现异常及时报告医生进行处理。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https://d.book118.com/318021021106006024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2024-08-31T22:14:33.591</cp:lastPrinted>
  <dcterms:created xsi:type="dcterms:W3CDTF">2024-08-31T14:14:33Z</dcterms:created>
  <dcterms:modified xsi:type="dcterms:W3CDTF">2024-08-31T14:14:35Z</dcterms:modified>
</cp:coreProperties>
</file>