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DD449-89C4-40EE-B78C-4B346A3A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AD4CB-EA0B-4190-B475-9729701B9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2B11E-550D-49EA-836B-A92780862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04B46-6B95-4D99-829E-7C0E9EBB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424146-05C8-4F29-8A08-FA3ABB246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D0FAA-55C0-4FF7-88A6-E5E7C7F0B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2A158-D78C-4E24-AB32-80D33B132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E752A-2ADD-463F-8363-CA6900EF0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8E805-680E-41D0-BC2C-A045AF51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37DFB-9BCE-4522-B2DD-09F6A9B82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AF80D-A7EE-4B2E-8B43-F6B3360EA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21143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设备管理的组织架构和职责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设备管理的组织架构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设备管理绩效评估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明确设备管理的组织架构和职责，提高设备管理效率，确保设备安全、稳定、高效运行。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随着企业规模的扩大和设备的增多，设备管理变得越来越重要。为了更好地管理设备，需要建立完善的组织架构和明确各岗位的职责。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提高设备利用率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通过有效的设备管理，可以合理安排设备使用计划，避免设备闲置和浪费，提高设备利用率。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设备管理包括设备的日常维护和保养，及时发现并解决设备故障，可以降低维修成本，延长设备使用寿命。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设备管理涉及到设备的安全运行，有效的设备管理可以及时发现设备存在的安全隐患，并采取措施予以排除，从而保障生产安全。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提高企业效益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设备管理是企业生产管理的重要组成部分，良好的设备管理可以提高企业的生产效率和产品质量，从而提高企业的整体效益。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设备管理的组织架构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由公司高层领导组成的设备管理决策层，负责制定设备管理战略和重大决策。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顶层管理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72" r="1887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设备管理部门或设备管理团队，负责具体设备管理工作的组织和实施。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设备操作、维护和维修人员，负责设备的日常操作、维护和维修工作。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设备管理部门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负责设备的日常使用和保养，确保设备在生产过程中的正常运行。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负责制定设备管理制度和流程，组织设备维护和维修工作，监督设备使用和维护情况。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负责设备的采购和引进工作，与供应商进行沟通和协调，确保设备的质量和供应及时性。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负责设备资产管理，包括设备投资预算、成本核算和资产管理等工作。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设备经理/主管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设备工程师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设备采购专员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关键岗位设置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负责制定设备管理工作计划和目标，组织、协调和监督设备维护和维修工作，确保设备的正常运行。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负责设备的日常操作和使用，遵守设备操作规程和安全规范，确保设备的安全和稳定运行。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负责设备的日常维护和维修工作，处理设备故障和问题，提高设备的可靠性和稳定性。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负责设备的采购和引进工作，与供应商进行沟通和协调，确保设备的质量和供应及时性。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根据生产、研发等部门提出的需求，进行设备类型、规格、性能等方面的评估。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需求分析与评估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市场调研与选型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采购申请与审批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收集市场信息，对比不同品牌和型号的设备，选择性价比高的设备。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填写采购申请单，经过相关部门审批后，进行采购。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与供应商签订采购合同，明确设备参数、价格、交货期等条款，按照合同执行采购。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设备安装与调试流程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确认设备安装场地、环境等条件，准备安装所需工具和材料。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按照设备安装图纸和说明书，进行设备的安装工作。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完成设备安装后，进行设备调试，确保设备正常运行，符合技术要求后进行验收。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整理设备安装、调试过程中的相关文档，归档保存。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安装准备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文档整理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对设备运行状态进行实时监控，确保设备正常运行。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设备运行监控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按照设备维护计划，进行设备的日常维护和保养工作。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日常维护与保养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对设备故障进行及时处理，并记录故障现象、原因和处理结果。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故障处理与记录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对设备进行定期维修和必要的改造，提高设备运行效率和安全性。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维修与改造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设备运行与维护流程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577" r="29577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对达到报废标准的设备，填写报废申请单，经过相关部门审批后进行报废处理。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报废申请与审批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对报废设备进行评估，尽可能回收设备的剩余价值。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设备评估与价值回收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根据生产和技术发展需要，制定设备更新计划，并按照计划执行设备更新工作。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更新计划制定与执行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对新购设备进行验收，确保设备符合技术要求后投入使用。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新设备验收与使用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设备报废与更新流程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https://d.book118.com/318021143102006040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2024-09-19T04:02:20.804</cp:lastPrinted>
  <dcterms:created xsi:type="dcterms:W3CDTF">2024-09-18T20:02:20Z</dcterms:created>
  <dcterms:modified xsi:type="dcterms:W3CDTF">2024-09-18T20:02:23Z</dcterms:modified>
</cp:coreProperties>
</file>