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FE638-15A3-41CC-B4AF-0734506A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00076-5FCE-4BD0-9579-B039BDC0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4C228-2D64-4238-B2C5-93224D08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010E8-613F-4DE8-A52C-F3E9E86F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CB2BA-A7E7-43E0-AB70-D2D7FEA7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3F21F-E4AB-4AD4-9390-AE79CF62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25E38-6467-4C33-A304-1954EC0E2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E38CC-0EEE-45F0-9E14-232DE54F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E42AE-2868-4DFE-8683-0E26ADC6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06A71-09F9-4A8B-9580-310C3093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5110B-1B7E-4365-B986-E208C06C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3063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2024年神经系统类药物项目建设方案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市场营销策略与推广方案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生产运营管理与优化措施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项目进度安排与里程碑节点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社会效益评估与可持续发展前景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神经系统疾病种类繁多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包括脑卒中、帕金森病、癫痫、多发性硬化症等，严重影响患者生活质量。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发病率逐年上升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随着人口老龄化加剧和生活方式改变，神经系统疾病发病率呈上升趋势。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治疗手段有限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目前针对神经系统疾病的治疗手段相对有限，且部分疾病尚无有效治疗方法。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药物治疗为主要手段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对于大多数神经系统疾病，药物治疗是主要的治疗手段之一。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市场需求巨大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随着神经系统疾病发病率上升，药物治疗市场需求不断增长。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当前市场上针对神经系统疾病的创新药物相对较少，存在巨大的研发空间。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药物治疗需求与市场空间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研发创新药物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通过本项目的研究与开发，旨在研发出具有自主知识产权、针对神经系统疾病的创新药物。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通过创新药物的研发与应用，提高神经系统疾病的治疗效果，改善患者生活质量。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推动医药产业发展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本项目的实施将推动医药产业的发展，提升我国在全球医药领域的竞争力。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https://d.book118.com/318023063006006047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2024-09-28T03:17:28.935</cp:lastPrinted>
  <dcterms:created xsi:type="dcterms:W3CDTF">2024-09-27T19:17:28Z</dcterms:created>
  <dcterms:modified xsi:type="dcterms:W3CDTF">2024-09-27T19:17:30Z</dcterms:modified>
</cp:coreProperties>
</file>