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39.xml" ContentType="application/vnd.openxmlformats-officedocument.presentationml.tags+xml"/>
  <Override PartName="/ppt/tags/tag84.xml" ContentType="application/vnd.openxmlformats-officedocument.presentationml.tags+xml"/>
  <Override PartName="/ppt/tags/tag840.xml" ContentType="application/vnd.openxmlformats-officedocument.presentationml.tags+xml"/>
  <Override PartName="/ppt/tags/tag841.xml" ContentType="application/vnd.openxmlformats-officedocument.presentationml.tags+xml"/>
  <Override PartName="/ppt/tags/tag842.xml" ContentType="application/vnd.openxmlformats-officedocument.presentationml.tags+xml"/>
  <Override PartName="/ppt/tags/tag843.xml" ContentType="application/vnd.openxmlformats-officedocument.presentationml.tags+xml"/>
  <Override PartName="/ppt/tags/tag844.xml" ContentType="application/vnd.openxmlformats-officedocument.presentationml.tags+xml"/>
  <Override PartName="/ppt/tags/tag845.xml" ContentType="application/vnd.openxmlformats-officedocument.presentationml.tags+xml"/>
  <Override PartName="/ppt/tags/tag846.xml" ContentType="application/vnd.openxmlformats-officedocument.presentationml.tags+xml"/>
  <Override PartName="/ppt/tags/tag847.xml" ContentType="application/vnd.openxmlformats-officedocument.presentationml.tags+xml"/>
  <Override PartName="/ppt/tags/tag848.xml" ContentType="application/vnd.openxmlformats-officedocument.presentationml.tags+xml"/>
  <Override PartName="/ppt/tags/tag849.xml" ContentType="application/vnd.openxmlformats-officedocument.presentationml.tags+xml"/>
  <Override PartName="/ppt/tags/tag85.xml" ContentType="application/vnd.openxmlformats-officedocument.presentationml.tags+xml"/>
  <Override PartName="/ppt/tags/tag850.xml" ContentType="application/vnd.openxmlformats-officedocument.presentationml.tags+xml"/>
  <Override PartName="/ppt/tags/tag851.xml" ContentType="application/vnd.openxmlformats-officedocument.presentationml.tags+xml"/>
  <Override PartName="/ppt/tags/tag852.xml" ContentType="application/vnd.openxmlformats-officedocument.presentationml.tags+xml"/>
  <Override PartName="/ppt/tags/tag853.xml" ContentType="application/vnd.openxmlformats-officedocument.presentationml.tags+xml"/>
  <Override PartName="/ppt/tags/tag854.xml" ContentType="application/vnd.openxmlformats-officedocument.presentationml.tags+xml"/>
  <Override PartName="/ppt/tags/tag855.xml" ContentType="application/vnd.openxmlformats-officedocument.presentationml.tags+xml"/>
  <Override PartName="/ppt/tags/tag856.xml" ContentType="application/vnd.openxmlformats-officedocument.presentationml.tags+xml"/>
  <Override PartName="/ppt/tags/tag857.xml" ContentType="application/vnd.openxmlformats-officedocument.presentationml.tags+xml"/>
  <Override PartName="/ppt/tags/tag858.xml" ContentType="application/vnd.openxmlformats-officedocument.presentationml.tags+xml"/>
  <Override PartName="/ppt/tags/tag859.xml" ContentType="application/vnd.openxmlformats-officedocument.presentationml.tags+xml"/>
  <Override PartName="/ppt/tags/tag86.xml" ContentType="application/vnd.openxmlformats-officedocument.presentationml.tags+xml"/>
  <Override PartName="/ppt/tags/tag860.xml" ContentType="application/vnd.openxmlformats-officedocument.presentationml.tags+xml"/>
  <Override PartName="/ppt/tags/tag861.xml" ContentType="application/vnd.openxmlformats-officedocument.presentationml.tags+xml"/>
  <Override PartName="/ppt/tags/tag862.xml" ContentType="application/vnd.openxmlformats-officedocument.presentationml.tags+xml"/>
  <Override PartName="/ppt/tags/tag863.xml" ContentType="application/vnd.openxmlformats-officedocument.presentationml.tags+xml"/>
  <Override PartName="/ppt/tags/tag864.xml" ContentType="application/vnd.openxmlformats-officedocument.presentationml.tags+xml"/>
  <Override PartName="/ppt/tags/tag865.xml" ContentType="application/vnd.openxmlformats-officedocument.presentationml.tags+xml"/>
  <Override PartName="/ppt/tags/tag866.xml" ContentType="application/vnd.openxmlformats-officedocument.presentationml.tags+xml"/>
  <Override PartName="/ppt/tags/tag867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92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867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725B92-2CD5-4DA0-B02A-C947F5FC6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10CFB5-E396-4623-BB59-BEE1DAFD9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508694-D50C-4627-93AC-ACECC3A1A9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061DA7-DAD6-45B2-B321-198455368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1A4C1E-10F9-438B-A66F-93DB490A4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DEEBC3-5849-4CED-86A0-D8581ACFE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E43C46-E932-439E-B83C-D7616C563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48A6A5-54F2-44AB-BDCE-26CC9B6AD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C27005-D1C3-4BF6-9644-034141B14C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F12D4D-475A-494A-A878-281266A6D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E11AAA-79C5-4B15-B1B3-5F3973492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3917" r:id="rId2"/>
    <p:sldLayoutId id="2147493918" r:id="rId3"/>
    <p:sldLayoutId id="2147493919" r:id="rId4"/>
    <p:sldLayoutId id="2147493920" r:id="rId5"/>
    <p:sldLayoutId id="2147493921" r:id="rId6"/>
    <p:sldLayoutId id="2147493922" r:id="rId7"/>
    <p:sldLayoutId id="2147493923" r:id="rId8"/>
    <p:sldLayoutId id="2147493924" r:id="rId9"/>
    <p:sldLayoutId id="2147493925" r:id="rId10"/>
    <p:sldLayoutId id="2147493926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26" Type="http://schemas.openxmlformats.org/officeDocument/2006/relationships/tags" Target="../tags/tag724.xml" /><Relationship Id="rId27" Type="http://schemas.openxmlformats.org/officeDocument/2006/relationships/tags" Target="../tags/tag725.xml" /><Relationship Id="rId28" Type="http://schemas.openxmlformats.org/officeDocument/2006/relationships/tags" Target="../tags/tag726.xml" /><Relationship Id="rId29" Type="http://schemas.openxmlformats.org/officeDocument/2006/relationships/tags" Target="../tags/tag727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8.xml" /><Relationship Id="rId3" Type="http://schemas.openxmlformats.org/officeDocument/2006/relationships/tags" Target="../tags/tag729.xml" /><Relationship Id="rId4" Type="http://schemas.openxmlformats.org/officeDocument/2006/relationships/tags" Target="../tags/tag7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31.xml" /><Relationship Id="rId3" Type="http://schemas.openxmlformats.org/officeDocument/2006/relationships/tags" Target="../tags/tag732.xml" /><Relationship Id="rId4" Type="http://schemas.openxmlformats.org/officeDocument/2006/relationships/tags" Target="../tags/tag7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42.xml" /><Relationship Id="rId11" Type="http://schemas.openxmlformats.org/officeDocument/2006/relationships/tags" Target="../tags/tag743.xml" /><Relationship Id="rId12" Type="http://schemas.openxmlformats.org/officeDocument/2006/relationships/tags" Target="../tags/tag744.xml" /><Relationship Id="rId13" Type="http://schemas.openxmlformats.org/officeDocument/2006/relationships/tags" Target="../tags/tag745.xml" /><Relationship Id="rId2" Type="http://schemas.openxmlformats.org/officeDocument/2006/relationships/tags" Target="../tags/tag734.xml" /><Relationship Id="rId3" Type="http://schemas.openxmlformats.org/officeDocument/2006/relationships/tags" Target="../tags/tag735.xml" /><Relationship Id="rId4" Type="http://schemas.openxmlformats.org/officeDocument/2006/relationships/tags" Target="../tags/tag736.xml" /><Relationship Id="rId5" Type="http://schemas.openxmlformats.org/officeDocument/2006/relationships/tags" Target="../tags/tag737.xml" /><Relationship Id="rId6" Type="http://schemas.openxmlformats.org/officeDocument/2006/relationships/tags" Target="../tags/tag738.xml" /><Relationship Id="rId7" Type="http://schemas.openxmlformats.org/officeDocument/2006/relationships/tags" Target="../tags/tag739.xml" /><Relationship Id="rId8" Type="http://schemas.openxmlformats.org/officeDocument/2006/relationships/tags" Target="../tags/tag740.xml" /><Relationship Id="rId9" Type="http://schemas.openxmlformats.org/officeDocument/2006/relationships/tags" Target="../tags/tag74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54.xml" /><Relationship Id="rId11" Type="http://schemas.openxmlformats.org/officeDocument/2006/relationships/tags" Target="../tags/tag755.xml" /><Relationship Id="rId12" Type="http://schemas.openxmlformats.org/officeDocument/2006/relationships/tags" Target="../tags/tag756.xml" /><Relationship Id="rId13" Type="http://schemas.openxmlformats.org/officeDocument/2006/relationships/tags" Target="../tags/tag757.xml" /><Relationship Id="rId14" Type="http://schemas.openxmlformats.org/officeDocument/2006/relationships/tags" Target="../tags/tag758.xml" /><Relationship Id="rId15" Type="http://schemas.openxmlformats.org/officeDocument/2006/relationships/tags" Target="../tags/tag759.xml" /><Relationship Id="rId16" Type="http://schemas.openxmlformats.org/officeDocument/2006/relationships/tags" Target="../tags/tag760.xml" /><Relationship Id="rId2" Type="http://schemas.openxmlformats.org/officeDocument/2006/relationships/tags" Target="../tags/tag746.xml" /><Relationship Id="rId3" Type="http://schemas.openxmlformats.org/officeDocument/2006/relationships/tags" Target="../tags/tag747.xml" /><Relationship Id="rId4" Type="http://schemas.openxmlformats.org/officeDocument/2006/relationships/tags" Target="../tags/tag748.xml" /><Relationship Id="rId5" Type="http://schemas.openxmlformats.org/officeDocument/2006/relationships/tags" Target="../tags/tag749.xml" /><Relationship Id="rId6" Type="http://schemas.openxmlformats.org/officeDocument/2006/relationships/tags" Target="../tags/tag750.xml" /><Relationship Id="rId7" Type="http://schemas.openxmlformats.org/officeDocument/2006/relationships/tags" Target="../tags/tag751.xml" /><Relationship Id="rId8" Type="http://schemas.openxmlformats.org/officeDocument/2006/relationships/tags" Target="../tags/tag752.xml" /><Relationship Id="rId9" Type="http://schemas.openxmlformats.org/officeDocument/2006/relationships/tags" Target="../tags/tag75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61.xml" /><Relationship Id="rId3" Type="http://schemas.openxmlformats.org/officeDocument/2006/relationships/tags" Target="../tags/tag762.xml" /><Relationship Id="rId4" Type="http://schemas.openxmlformats.org/officeDocument/2006/relationships/tags" Target="../tags/tag76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72.xml" /><Relationship Id="rId11" Type="http://schemas.openxmlformats.org/officeDocument/2006/relationships/tags" Target="../tags/tag773.xml" /><Relationship Id="rId12" Type="http://schemas.openxmlformats.org/officeDocument/2006/relationships/tags" Target="../tags/tag774.xml" /><Relationship Id="rId13" Type="http://schemas.openxmlformats.org/officeDocument/2006/relationships/tags" Target="../tags/tag775.xml" /><Relationship Id="rId2" Type="http://schemas.openxmlformats.org/officeDocument/2006/relationships/tags" Target="../tags/tag764.xml" /><Relationship Id="rId3" Type="http://schemas.openxmlformats.org/officeDocument/2006/relationships/tags" Target="../tags/tag765.xml" /><Relationship Id="rId4" Type="http://schemas.openxmlformats.org/officeDocument/2006/relationships/tags" Target="../tags/tag766.xml" /><Relationship Id="rId5" Type="http://schemas.openxmlformats.org/officeDocument/2006/relationships/tags" Target="../tags/tag767.xml" /><Relationship Id="rId6" Type="http://schemas.openxmlformats.org/officeDocument/2006/relationships/tags" Target="../tags/tag768.xml" /><Relationship Id="rId7" Type="http://schemas.openxmlformats.org/officeDocument/2006/relationships/tags" Target="../tags/tag769.xml" /><Relationship Id="rId8" Type="http://schemas.openxmlformats.org/officeDocument/2006/relationships/tags" Target="../tags/tag770.xml" /><Relationship Id="rId9" Type="http://schemas.openxmlformats.org/officeDocument/2006/relationships/tags" Target="../tags/tag77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84.xml" /><Relationship Id="rId11" Type="http://schemas.openxmlformats.org/officeDocument/2006/relationships/tags" Target="../tags/tag785.xml" /><Relationship Id="rId12" Type="http://schemas.openxmlformats.org/officeDocument/2006/relationships/tags" Target="../tags/tag786.xml" /><Relationship Id="rId13" Type="http://schemas.openxmlformats.org/officeDocument/2006/relationships/tags" Target="../tags/tag787.xml" /><Relationship Id="rId14" Type="http://schemas.openxmlformats.org/officeDocument/2006/relationships/tags" Target="../tags/tag788.xml" /><Relationship Id="rId15" Type="http://schemas.openxmlformats.org/officeDocument/2006/relationships/tags" Target="../tags/tag789.xml" /><Relationship Id="rId16" Type="http://schemas.openxmlformats.org/officeDocument/2006/relationships/tags" Target="../tags/tag790.xml" /><Relationship Id="rId17" Type="http://schemas.openxmlformats.org/officeDocument/2006/relationships/tags" Target="../tags/tag791.xml" /><Relationship Id="rId18" Type="http://schemas.openxmlformats.org/officeDocument/2006/relationships/tags" Target="../tags/tag792.xml" /><Relationship Id="rId19" Type="http://schemas.openxmlformats.org/officeDocument/2006/relationships/tags" Target="../tags/tag793.xml" /><Relationship Id="rId2" Type="http://schemas.openxmlformats.org/officeDocument/2006/relationships/tags" Target="../tags/tag776.xml" /><Relationship Id="rId20" Type="http://schemas.openxmlformats.org/officeDocument/2006/relationships/tags" Target="../tags/tag794.xml" /><Relationship Id="rId21" Type="http://schemas.openxmlformats.org/officeDocument/2006/relationships/tags" Target="../tags/tag795.xml" /><Relationship Id="rId22" Type="http://schemas.openxmlformats.org/officeDocument/2006/relationships/tags" Target="../tags/tag796.xml" /><Relationship Id="rId23" Type="http://schemas.openxmlformats.org/officeDocument/2006/relationships/tags" Target="../tags/tag797.xml" /><Relationship Id="rId24" Type="http://schemas.openxmlformats.org/officeDocument/2006/relationships/tags" Target="../tags/tag798.xml" /><Relationship Id="rId25" Type="http://schemas.openxmlformats.org/officeDocument/2006/relationships/tags" Target="../tags/tag799.xml" /><Relationship Id="rId26" Type="http://schemas.openxmlformats.org/officeDocument/2006/relationships/tags" Target="../tags/tag800.xml" /><Relationship Id="rId27" Type="http://schemas.openxmlformats.org/officeDocument/2006/relationships/tags" Target="../tags/tag801.xml" /><Relationship Id="rId28" Type="http://schemas.openxmlformats.org/officeDocument/2006/relationships/tags" Target="../tags/tag802.xml" /><Relationship Id="rId29" Type="http://schemas.openxmlformats.org/officeDocument/2006/relationships/tags" Target="../tags/tag803.xml" /><Relationship Id="rId3" Type="http://schemas.openxmlformats.org/officeDocument/2006/relationships/tags" Target="../tags/tag777.xml" /><Relationship Id="rId30" Type="http://schemas.openxmlformats.org/officeDocument/2006/relationships/tags" Target="../tags/tag804.xml" /><Relationship Id="rId4" Type="http://schemas.openxmlformats.org/officeDocument/2006/relationships/tags" Target="../tags/tag778.xml" /><Relationship Id="rId5" Type="http://schemas.openxmlformats.org/officeDocument/2006/relationships/tags" Target="../tags/tag779.xml" /><Relationship Id="rId6" Type="http://schemas.openxmlformats.org/officeDocument/2006/relationships/tags" Target="../tags/tag780.xml" /><Relationship Id="rId7" Type="http://schemas.openxmlformats.org/officeDocument/2006/relationships/tags" Target="../tags/tag781.xml" /><Relationship Id="rId8" Type="http://schemas.openxmlformats.org/officeDocument/2006/relationships/tags" Target="../tags/tag782.xml" /><Relationship Id="rId9" Type="http://schemas.openxmlformats.org/officeDocument/2006/relationships/tags" Target="../tags/tag78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13.xml" /><Relationship Id="rId11" Type="http://schemas.openxmlformats.org/officeDocument/2006/relationships/tags" Target="../tags/tag814.xml" /><Relationship Id="rId12" Type="http://schemas.openxmlformats.org/officeDocument/2006/relationships/tags" Target="../tags/tag815.xml" /><Relationship Id="rId13" Type="http://schemas.openxmlformats.org/officeDocument/2006/relationships/tags" Target="../tags/tag816.xml" /><Relationship Id="rId2" Type="http://schemas.openxmlformats.org/officeDocument/2006/relationships/tags" Target="../tags/tag805.xml" /><Relationship Id="rId3" Type="http://schemas.openxmlformats.org/officeDocument/2006/relationships/tags" Target="../tags/tag806.xml" /><Relationship Id="rId4" Type="http://schemas.openxmlformats.org/officeDocument/2006/relationships/tags" Target="../tags/tag807.xml" /><Relationship Id="rId5" Type="http://schemas.openxmlformats.org/officeDocument/2006/relationships/tags" Target="../tags/tag808.xml" /><Relationship Id="rId6" Type="http://schemas.openxmlformats.org/officeDocument/2006/relationships/tags" Target="../tags/tag809.xml" /><Relationship Id="rId7" Type="http://schemas.openxmlformats.org/officeDocument/2006/relationships/tags" Target="../tags/tag810.xml" /><Relationship Id="rId8" Type="http://schemas.openxmlformats.org/officeDocument/2006/relationships/tags" Target="../tags/tag811.xml" /><Relationship Id="rId9" Type="http://schemas.openxmlformats.org/officeDocument/2006/relationships/tags" Target="../tags/tag8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17.xml" /><Relationship Id="rId3" Type="http://schemas.openxmlformats.org/officeDocument/2006/relationships/tags" Target="../tags/tag818.xml" /><Relationship Id="rId4" Type="http://schemas.openxmlformats.org/officeDocument/2006/relationships/tags" Target="../tags/tag81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28.xml" /><Relationship Id="rId11" Type="http://schemas.openxmlformats.org/officeDocument/2006/relationships/tags" Target="../tags/tag829.xml" /><Relationship Id="rId12" Type="http://schemas.openxmlformats.org/officeDocument/2006/relationships/tags" Target="../tags/tag830.xml" /><Relationship Id="rId13" Type="http://schemas.openxmlformats.org/officeDocument/2006/relationships/tags" Target="../tags/tag831.xml" /><Relationship Id="rId14" Type="http://schemas.openxmlformats.org/officeDocument/2006/relationships/tags" Target="../tags/tag832.xml" /><Relationship Id="rId15" Type="http://schemas.openxmlformats.org/officeDocument/2006/relationships/tags" Target="../tags/tag833.xml" /><Relationship Id="rId16" Type="http://schemas.openxmlformats.org/officeDocument/2006/relationships/tags" Target="../tags/tag834.xml" /><Relationship Id="rId17" Type="http://schemas.openxmlformats.org/officeDocument/2006/relationships/tags" Target="../tags/tag835.xml" /><Relationship Id="rId18" Type="http://schemas.openxmlformats.org/officeDocument/2006/relationships/tags" Target="../tags/tag836.xml" /><Relationship Id="rId19" Type="http://schemas.openxmlformats.org/officeDocument/2006/relationships/tags" Target="../tags/tag837.xml" /><Relationship Id="rId2" Type="http://schemas.openxmlformats.org/officeDocument/2006/relationships/tags" Target="../tags/tag820.xml" /><Relationship Id="rId20" Type="http://schemas.openxmlformats.org/officeDocument/2006/relationships/tags" Target="../tags/tag838.xml" /><Relationship Id="rId21" Type="http://schemas.openxmlformats.org/officeDocument/2006/relationships/tags" Target="../tags/tag839.xml" /><Relationship Id="rId22" Type="http://schemas.openxmlformats.org/officeDocument/2006/relationships/tags" Target="../tags/tag840.xml" /><Relationship Id="rId23" Type="http://schemas.openxmlformats.org/officeDocument/2006/relationships/tags" Target="../tags/tag841.xml" /><Relationship Id="rId24" Type="http://schemas.openxmlformats.org/officeDocument/2006/relationships/tags" Target="../tags/tag842.xml" /><Relationship Id="rId25" Type="http://schemas.openxmlformats.org/officeDocument/2006/relationships/tags" Target="../tags/tag843.xml" /><Relationship Id="rId26" Type="http://schemas.openxmlformats.org/officeDocument/2006/relationships/tags" Target="../tags/tag844.xml" /><Relationship Id="rId27" Type="http://schemas.openxmlformats.org/officeDocument/2006/relationships/tags" Target="../tags/tag845.xml" /><Relationship Id="rId28" Type="http://schemas.openxmlformats.org/officeDocument/2006/relationships/tags" Target="../tags/tag846.xml" /><Relationship Id="rId29" Type="http://schemas.openxmlformats.org/officeDocument/2006/relationships/tags" Target="../tags/tag847.xml" /><Relationship Id="rId3" Type="http://schemas.openxmlformats.org/officeDocument/2006/relationships/tags" Target="../tags/tag821.xml" /><Relationship Id="rId30" Type="http://schemas.openxmlformats.org/officeDocument/2006/relationships/tags" Target="../tags/tag848.xml" /><Relationship Id="rId4" Type="http://schemas.openxmlformats.org/officeDocument/2006/relationships/tags" Target="../tags/tag822.xml" /><Relationship Id="rId5" Type="http://schemas.openxmlformats.org/officeDocument/2006/relationships/tags" Target="../tags/tag823.xml" /><Relationship Id="rId6" Type="http://schemas.openxmlformats.org/officeDocument/2006/relationships/tags" Target="../tags/tag824.xml" /><Relationship Id="rId7" Type="http://schemas.openxmlformats.org/officeDocument/2006/relationships/tags" Target="../tags/tag825.xml" /><Relationship Id="rId8" Type="http://schemas.openxmlformats.org/officeDocument/2006/relationships/tags" Target="../tags/tag826.xml" /><Relationship Id="rId9" Type="http://schemas.openxmlformats.org/officeDocument/2006/relationships/tags" Target="../tags/tag82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57.xml" /><Relationship Id="rId11" Type="http://schemas.openxmlformats.org/officeDocument/2006/relationships/tags" Target="../tags/tag858.xml" /><Relationship Id="rId12" Type="http://schemas.openxmlformats.org/officeDocument/2006/relationships/tags" Target="../tags/tag859.xml" /><Relationship Id="rId13" Type="http://schemas.openxmlformats.org/officeDocument/2006/relationships/tags" Target="../tags/tag860.xml" /><Relationship Id="rId2" Type="http://schemas.openxmlformats.org/officeDocument/2006/relationships/tags" Target="../tags/tag849.xml" /><Relationship Id="rId3" Type="http://schemas.openxmlformats.org/officeDocument/2006/relationships/tags" Target="../tags/tag850.xml" /><Relationship Id="rId4" Type="http://schemas.openxmlformats.org/officeDocument/2006/relationships/tags" Target="../tags/tag851.xml" /><Relationship Id="rId5" Type="http://schemas.openxmlformats.org/officeDocument/2006/relationships/tags" Target="../tags/tag852.xml" /><Relationship Id="rId6" Type="http://schemas.openxmlformats.org/officeDocument/2006/relationships/tags" Target="../tags/tag853.xml" /><Relationship Id="rId7" Type="http://schemas.openxmlformats.org/officeDocument/2006/relationships/tags" Target="../tags/tag854.xml" /><Relationship Id="rId8" Type="http://schemas.openxmlformats.org/officeDocument/2006/relationships/tags" Target="../tags/tag855.xml" /><Relationship Id="rId9" Type="http://schemas.openxmlformats.org/officeDocument/2006/relationships/tags" Target="../tags/tag85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61.xml" /><Relationship Id="rId3" Type="http://schemas.openxmlformats.org/officeDocument/2006/relationships/tags" Target="../tags/tag862.xml" /><Relationship Id="rId4" Type="http://schemas.openxmlformats.org/officeDocument/2006/relationships/tags" Target="../tags/tag863.xml" /><Relationship Id="rId5" Type="http://schemas.openxmlformats.org/officeDocument/2006/relationships/tags" Target="../tags/tag864.xml" /><Relationship Id="rId6" Type="http://schemas.openxmlformats.org/officeDocument/2006/relationships/tags" Target="../tags/tag865.xml" /><Relationship Id="rId7" Type="http://schemas.openxmlformats.org/officeDocument/2006/relationships/tags" Target="../tags/tag866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02513513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财务报表解读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添加目录项标题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财务报表概述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资产负债表解读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利润表解读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现金流量表解读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2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财务报表分析方法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4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6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8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06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5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  <p:sp>
        <p:nvSpPr>
          <p:cNvPr id="105055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1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财务报表概述</a:t>
            </a:r>
            <a:endParaRPr lang="zh-CN" altLang="en-US"/>
          </a:p>
        </p:txBody>
      </p:sp>
      <p:sp>
        <p:nvSpPr>
          <p:cNvPr id="105101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75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定义与作用</a:t>
            </a:r>
            <a:endParaRPr lang="zh-CN" altLang="en-US"/>
          </a:p>
        </p:txBody>
      </p:sp>
      <p:sp>
        <p:nvSpPr>
          <p:cNvPr id="105175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1754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56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财务报表是企业对外提供财务状况和经营成果的会计报表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175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6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62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财务报表反映了企业一定时期内的财务状况和经营成果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176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1766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财务报表是投资者、债权人、政府等利益相关者了解企业财务状况和经营成果的重要途径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1768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7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72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74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财务报表是企业进行财务管理和决策的重要依据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206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财务报表的种类</a:t>
            </a:r>
            <a:endParaRPr lang="zh-CN" altLang="en-US"/>
          </a:p>
        </p:txBody>
      </p:sp>
      <p:sp>
        <p:nvSpPr>
          <p:cNvPr id="1052062" name="任意多边形 20"/>
          <p:cNvSpPr/>
          <p:nvPr>
            <p:custDataLst>
              <p:tags r:id="rId2"/>
            </p:custDataLst>
          </p:nvPr>
        </p:nvSpPr>
        <p:spPr>
          <a:xfrm rot="2700000">
            <a:off x="944672" y="1611573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06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08400" y="3252917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资产负债表：反映企业资产、负债和所有者权益的结构和水平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66" name="矩形 42"/>
          <p:cNvSpPr/>
          <p:nvPr>
            <p:custDataLst>
              <p:tags r:id="rId4"/>
            </p:custDataLst>
          </p:nvPr>
        </p:nvSpPr>
        <p:spPr>
          <a:xfrm>
            <a:off x="733361" y="2896286"/>
            <a:ext cx="1635727" cy="115835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068" name="任意多边形 18"/>
          <p:cNvSpPr/>
          <p:nvPr>
            <p:custDataLst>
              <p:tags r:id="rId5"/>
            </p:custDataLst>
          </p:nvPr>
        </p:nvSpPr>
        <p:spPr>
          <a:xfrm rot="5400000">
            <a:off x="3216437" y="1611573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07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879463" y="3252917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利润表：反映企业经营成果的报表，包括收入、成本、费用和利润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72" name="矩形 43"/>
          <p:cNvSpPr/>
          <p:nvPr>
            <p:custDataLst>
              <p:tags r:id="rId7"/>
            </p:custDataLst>
          </p:nvPr>
        </p:nvSpPr>
        <p:spPr>
          <a:xfrm>
            <a:off x="3004424" y="2896286"/>
            <a:ext cx="1635727" cy="115835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07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5486798" y="1611573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07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5149824" y="3252917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现金流量表：反映企业现金流入和流出的报表，包括经营活动、投资活动和筹资活动的现金流量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78" name="矩形 44"/>
          <p:cNvSpPr/>
          <p:nvPr>
            <p:custDataLst>
              <p:tags r:id="rId10"/>
            </p:custDataLst>
          </p:nvPr>
        </p:nvSpPr>
        <p:spPr>
          <a:xfrm>
            <a:off x="5275488" y="2896286"/>
            <a:ext cx="1635727" cy="115835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08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7757861" y="1611573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08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7420888" y="3252917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4444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所有者权益变动表：反映企业所有者权益变动情况的报表，包括股本、资本公积、盈余公积和未分配利润的变动情况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84" name="矩形 45"/>
          <p:cNvSpPr/>
          <p:nvPr>
            <p:custDataLst>
              <p:tags r:id="rId13"/>
            </p:custDataLst>
          </p:nvPr>
        </p:nvSpPr>
        <p:spPr>
          <a:xfrm>
            <a:off x="7545849" y="2896286"/>
            <a:ext cx="1635727" cy="115835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086" name="任意多边形 3"/>
          <p:cNvSpPr/>
          <p:nvPr>
            <p:custDataLst>
              <p:tags r:id="rId14"/>
            </p:custDataLst>
          </p:nvPr>
        </p:nvSpPr>
        <p:spPr>
          <a:xfrm rot="16200000" flipV="1">
            <a:off x="10029627" y="1611573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088" name="文本框 4"/>
          <p:cNvSpPr txBox="1"/>
          <p:nvPr>
            <p:custDataLst>
              <p:tags r:id="rId15"/>
            </p:custDataLst>
          </p:nvPr>
        </p:nvSpPr>
        <p:spPr bwMode="auto">
          <a:xfrm>
            <a:off x="9691951" y="3252917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附注：对财务报表的补充说明，包括重要会计政策和会计估计的说明、关联方交易的说明等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90" name="矩形 5"/>
          <p:cNvSpPr/>
          <p:nvPr>
            <p:custDataLst>
              <p:tags r:id="rId16"/>
            </p:custDataLst>
          </p:nvPr>
        </p:nvSpPr>
        <p:spPr>
          <a:xfrm>
            <a:off x="9816912" y="2896286"/>
            <a:ext cx="1635727" cy="115835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376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资产负债表解读</a:t>
            </a:r>
            <a:endParaRPr lang="zh-CN" altLang="en-US"/>
          </a:p>
        </p:txBody>
      </p:sp>
      <p:sp>
        <p:nvSpPr>
          <p:cNvPr id="1052378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311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资产类项目解读</a:t>
            </a:r>
            <a:endParaRPr lang="zh-CN" altLang="en-US"/>
          </a:p>
        </p:txBody>
      </p:sp>
      <p:sp>
        <p:nvSpPr>
          <p:cNvPr id="105311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12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12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流动资产：包括现金、银行存款、应收账款、存货等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12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12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12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非流动资产：长期投资、固定资产、无形资产等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13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13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13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资产总额：流动资产与非流动资产之和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13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13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14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资产构成：分析流动资产与非流动资产的占比情况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342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负债类项目解读</a:t>
            </a:r>
            <a:endParaRPr lang="zh-CN" altLang="en-US"/>
          </a:p>
        </p:txBody>
      </p:sp>
      <p:sp>
        <p:nvSpPr>
          <p:cNvPr id="1053428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430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432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434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436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3438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44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442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3444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344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448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450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3452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3454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3456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3458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3460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3462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3464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流动负债：包括短期借款、应付账款、应付票据等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466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负债与所有者权益比率：反映企业长期偿债能力的指标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468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负债合计：所有负债类项目的总和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470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非流动负债：包括长期借款、长期应付款、递延所得税负债等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375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所有者权益类项目解读</a:t>
            </a:r>
            <a:endParaRPr lang="zh-CN" altLang="en-US"/>
          </a:p>
        </p:txBody>
      </p:sp>
      <p:sp>
        <p:nvSpPr>
          <p:cNvPr id="105375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3760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62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股本：公司发行股票所筹集的资本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376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66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68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资本公积：公司发行股票超过面值的部分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377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3772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盈余公积：公司留存的部分利润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377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7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78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80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未分配利润：公司经营所得的利润扣除已分配利润后的余额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4066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利润表解读</a:t>
            </a:r>
            <a:endParaRPr lang="zh-CN" altLang="en-US"/>
          </a:p>
        </p:txBody>
      </p:sp>
      <p:sp>
        <p:nvSpPr>
          <p:cNvPr id="1054068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5480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收入类项目解读</a:t>
            </a:r>
            <a:endParaRPr lang="zh-CN" altLang="en-US"/>
          </a:p>
        </p:txBody>
      </p:sp>
      <p:sp>
        <p:nvSpPr>
          <p:cNvPr id="1054808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4810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4812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4814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4816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4818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482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4822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4824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482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4828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4830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4832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4834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4836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4838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4840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4842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4844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营业收入：公司销售商品或提供劳务所获得的收入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846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投资收益：公司对外投资所获得的收益或损失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848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营业外收入：公司因非日常经营活动所获得的收入，如政府补助、捐赠等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850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其他业务收入：公司除主营业务外所获得的收入，如出租固定资产、无形资产等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5513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费用类项目解读</a:t>
            </a:r>
            <a:endParaRPr lang="zh-CN" altLang="en-US"/>
          </a:p>
        </p:txBody>
      </p:sp>
      <p:sp>
        <p:nvSpPr>
          <p:cNvPr id="1055138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514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销售费用：指企业在销售商品和提供劳务过程中发生的各种费用，如广告费、促销费等。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5142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5144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514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管理费用：指企业为组织和管理生产经营活动而发生的各种费用，如管理人员工资、办公费等。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5148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515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515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财务费用：指企业在筹集生产经营所需资金的过程中发生的各种费用，如利息支出、汇兑损失等。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5154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515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515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营业外支出：指企业发生的与其日常经营活动无直接关系的各项支出，如捐赠支出、罚款支出等。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5160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5544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利润类项目解读</a:t>
            </a:r>
            <a:endParaRPr lang="zh-CN" altLang="en-US"/>
          </a:p>
        </p:txBody>
      </p:sp>
      <p:sp>
        <p:nvSpPr>
          <p:cNvPr id="1055448" name="矩形 31"/>
          <p:cNvSpPr/>
          <p:nvPr>
            <p:custDataLst>
              <p:tags r:id="rId2"/>
            </p:custDataLst>
          </p:nvPr>
        </p:nvSpPr>
        <p:spPr>
          <a:xfrm>
            <a:off x="3844518" y="1490400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营业收入：公司销售产品或提供服务所获得的收入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5450" name="矩形 4"/>
          <p:cNvSpPr/>
          <p:nvPr>
            <p:custDataLst>
              <p:tags r:id="rId3"/>
            </p:custDataLst>
          </p:nvPr>
        </p:nvSpPr>
        <p:spPr>
          <a:xfrm>
            <a:off x="3844518" y="2303526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营业成本：公司销售产品或提供服务所支出的成本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5452" name="矩形 5"/>
          <p:cNvSpPr/>
          <p:nvPr>
            <p:custDataLst>
              <p:tags r:id="rId4"/>
            </p:custDataLst>
          </p:nvPr>
        </p:nvSpPr>
        <p:spPr>
          <a:xfrm>
            <a:off x="3844518" y="3116653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营业税金及附加：公司应缴纳的税金及附加费用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5454" name="矩形 7"/>
          <p:cNvSpPr/>
          <p:nvPr>
            <p:custDataLst>
              <p:tags r:id="rId5"/>
            </p:custDataLst>
          </p:nvPr>
        </p:nvSpPr>
        <p:spPr>
          <a:xfrm>
            <a:off x="3844518" y="3929779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期间费用：公司在运营过程中产生的各项费用，如管理费用、销售费用等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5456" name="矩形 3"/>
          <p:cNvSpPr/>
          <p:nvPr>
            <p:custDataLst>
              <p:tags r:id="rId6"/>
            </p:custDataLst>
          </p:nvPr>
        </p:nvSpPr>
        <p:spPr>
          <a:xfrm>
            <a:off x="3844518" y="4742905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营业外收入：公司非日常经营活动产生的收入，如政府补贴、捐赠等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5458" name="矩形 6"/>
          <p:cNvSpPr/>
          <p:nvPr>
            <p:custDataLst>
              <p:tags r:id="rId7"/>
            </p:custDataLst>
          </p:nvPr>
        </p:nvSpPr>
        <p:spPr>
          <a:xfrm>
            <a:off x="3844518" y="5556032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营业外支出：公司非日常经营活动产生的支出，如捐赠支出、罚款等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https://d.book118.com/318025135134006023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45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1"/>
  <p:tag name="KSO_WM_UNIT_INDEX" val="1_6_1"/>
  <p:tag name="KSO_WM_UNIT_LAYERLEVEL" val="1_1_1"/>
  <p:tag name="KSO_WM_UNIT_TYPE" val="l_h_i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3"/>
  <p:tag name="KSO_WM_UNIT_INDEX" val="1_6_3"/>
  <p:tag name="KSO_WM_UNIT_LAYERLEVEL" val="1_1_1"/>
  <p:tag name="KSO_WM_UNIT_TYPE" val="l_h_i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YPE" val="l_h_i"/>
</p:tagLst>
</file>

<file path=ppt/tags/tag7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3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33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4*l_h_i*1_1_1"/>
  <p:tag name="KSO_WM_UNIT_INDEX" val="1_1_1"/>
  <p:tag name="KSO_WM_UNIT_LAYERLEVEL" val="1_1_1"/>
  <p:tag name="KSO_WM_UNIT_TYPE" val="l_h_i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4*l_h_i*1_1_2"/>
  <p:tag name="KSO_WM_UNIT_INDEX" val="1_1_2"/>
  <p:tag name="KSO_WM_UNIT_LAYERLEVEL" val="1_1_1"/>
  <p:tag name="KSO_WM_UNIT_TYPE" val="l_h_i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4*l_h_i*1_2_1"/>
  <p:tag name="KSO_WM_UNIT_INDEX" val="1_2_1"/>
  <p:tag name="KSO_WM_UNIT_LAYERLEVEL" val="1_1_1"/>
  <p:tag name="KSO_WM_UNIT_TYPE" val="l_h_i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4*l_h_i*1_2_2"/>
  <p:tag name="KSO_WM_UNIT_INDEX" val="1_2_2"/>
  <p:tag name="KSO_WM_UNIT_LAYERLEVEL" val="1_1_1"/>
  <p:tag name="KSO_WM_UNIT_TYPE" val="l_h_i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4*l_h_i*1_3_1"/>
  <p:tag name="KSO_WM_UNIT_INDEX" val="1_3_1"/>
  <p:tag name="KSO_WM_UNIT_LAYERLEVEL" val="1_1_1"/>
  <p:tag name="KSO_WM_UNIT_TYPE" val="l_h_i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4*l_h_i*1_3_2"/>
  <p:tag name="KSO_WM_UNIT_INDEX" val="1_3_2"/>
  <p:tag name="KSO_WM_UNIT_LAYERLEVEL" val="1_1_1"/>
  <p:tag name="KSO_WM_UNIT_TYPE" val="l_h_i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4*l_h_i*1_4_1"/>
  <p:tag name="KSO_WM_UNIT_INDEX" val="1_4_1"/>
  <p:tag name="KSO_WM_UNIT_LAYERLEVEL" val="1_1_1"/>
  <p:tag name="KSO_WM_UNIT_TYPE" val="l_h_i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4*l_h_i*1_4_2"/>
  <p:tag name="KSO_WM_UNIT_INDEX" val="1_4_2"/>
  <p:tag name="KSO_WM_UNIT_LAYERLEVEL" val="1_1_1"/>
  <p:tag name="KSO_WM_UNIT_TYPE" val="l_h_i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4*l_h_i*1_5_1"/>
  <p:tag name="KSO_WM_UNIT_INDEX" val="1_5_1"/>
  <p:tag name="KSO_WM_UNIT_LAYERLEVEL" val="1_1_1"/>
  <p:tag name="KSO_WM_UNIT_TYPE" val="l_h_i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4*l_h_i*1_5_2"/>
  <p:tag name="KSO_WM_UNIT_INDEX" val="1_5_2"/>
  <p:tag name="KSO_WM_UNIT_LAYERLEVEL" val="1_1_1"/>
  <p:tag name="KSO_WM_UNIT_TYPE" val="l_h_i"/>
</p:tagLst>
</file>

<file path=ppt/tags/tag7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763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7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7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7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7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7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7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7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8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8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8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8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8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8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8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8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8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8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8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0"/>
</p:tagLst>
</file>

<file path=ppt/tags/tag819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8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8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8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8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8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8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8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8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8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8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8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8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8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8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8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8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8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8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8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8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8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8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8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8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8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8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8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8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8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8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8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8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8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6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18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5">
      <vt:lpstr>Arial</vt:lpstr>
      <vt:lpstr>Calibri</vt:lpstr>
      <vt:lpstr>微软雅黑</vt:lpstr>
      <vt:lpstr>Wingdings</vt:lpstr>
      <vt:lpstr>+中文标题</vt:lpstr>
      <vt:lpstr>Calibri Light</vt:lpstr>
      <vt:lpstr>Office Theme</vt:lpstr>
      <vt:lpstr>财务报表解读</vt:lpstr>
      <vt:lpstr>目录</vt:lpstr>
      <vt:lpstr>单击添加章节标题</vt:lpstr>
      <vt:lpstr>财务报表概述</vt:lpstr>
      <vt:lpstr>PowerPoint Presentation</vt:lpstr>
      <vt:lpstr>定义与作用</vt:lpstr>
      <vt:lpstr>财务报表的种类</vt:lpstr>
      <vt:lpstr>资产负债表解读</vt:lpstr>
      <vt:lpstr>PowerPoint Presentation</vt:lpstr>
      <vt:lpstr>资产类项目解读</vt:lpstr>
      <vt:lpstr>负债类项目解读</vt:lpstr>
      <vt:lpstr>所有者权益类项目解读</vt:lpstr>
      <vt:lpstr>利润表解读</vt:lpstr>
      <vt:lpstr>PowerPoint Presentation</vt:lpstr>
      <vt:lpstr>收入类项目解读</vt:lpstr>
      <vt:lpstr>费用类项目解读</vt:lpstr>
      <vt:lpstr>利润类项目解读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2024-08-30T16:59:18.934</cp:lastPrinted>
  <dcterms:created xsi:type="dcterms:W3CDTF">2024-08-30T08:59:18Z</dcterms:created>
  <dcterms:modified xsi:type="dcterms:W3CDTF">2024-08-30T08:59:22Z</dcterms:modified>
</cp:coreProperties>
</file>