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67F7647-6A20-4BF4-B35C-9DCC6E61016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0E5D2-0A13-4356-B7FF-74B0A2C1B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A8608-BBDA-4547-AEDA-A265DF753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2BDC4-6386-40F9-B87B-EE52FF47E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784B8E-EB25-40EE-B2C2-9F1A8A108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1068A5-9005-4978-801D-30E408660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4C31D3-5759-4226-9634-69F801A69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9A4C4D-1106-48A0-A76D-C46717837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6E5645-6A57-4088-A7B2-D6547703F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0B97F7-74BA-482E-BDDD-B5136EED4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DEE41-B971-4199-ADC6-920117001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1777F-3987-4BD0-BDB1-763C56A94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88D6A5B-A0AF-4C2B-9CEB-3EE4C438AB5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DFFA8D7-2132-4881-9DCC-734B47611C3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26030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售后服务绩效考核的实用培训方法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售后服务绩效考核的重要性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售后服务绩效考核的实用培训方法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实施售后服务绩效考核的挑战与应对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售后服务绩效考核的效果评估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售后服务绩效考核案例分析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售后服务绩效考核的重要性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为什么需要进行售后服务绩效考核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售后服务绩效考核是企业提升服务质量、提高客户满意度、优化成本效益的关键手段。通过考核，企业可以及时发现问题、改进服务流程，提升整体服务水平。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售后服务绩效考核的指标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衡量客户对服务满意程度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客户满意度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解决客户问题的效率和准确性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问题解决率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客户提出问题后，企业响应的速度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服务响应时间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退换货比例反映产品质量和售后服务质量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退换货率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如何设计有效的售后服务绩效考核体系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明确的指标和目标有利于评估绩效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制定明确的指标和目标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持续评估和调整有利于体系的改进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定期评估和调整考核体系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奖惩机制可以激励员工提高绩效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设立奖惩机制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如何激励售后服务团队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奖励可以激励员工积极表现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奖励优秀表现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专业培训可以提升员工能力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提供专业培训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肯定个人和团队的努力和成绩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确认优秀个人和团队成就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售后服务绩效考核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售后服务绩效考核是企业度量售后服务质量和员工绩效的重要方式。通过设立明确指标、奖惩机制和持续评估，可以有效提升服务质量和客户满意度。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售后服务绩效考核的实用培训方法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售后服务基础知识培训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了解公司产品特点和技术参数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产品知识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掌握问题分析与解决的方法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问题解决技巧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熟悉售后服务流程和标准操作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服务流程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情景模拟培训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处理客户抱怨和投诉的能力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模拟客户投诉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锻炼解决实际问题的技能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模拟问题解决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训练有效的电话沟通与服务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模拟服务电话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熟练处理退换货流程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模拟处理退换货流程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案例分析培训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通过案例分析成功和失败案例，让员工深入思考如何改进服务，避免类似问题发生，提升专业水平和服务质量。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团队默契提升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提高协作效率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协作解决问题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协力解决复杂问题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分享资源提升效益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团队合作游戏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增进互相了解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团队合作培训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情感共鸣训练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培养同理心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提升团队凝聚力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情景模拟培训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情景模拟培训是一种模拟真实场景的训练方式，能够帮助员工在实践中提升应对问题的能力和服务水平，加深对工作流程的理解和熟练度。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实施售后服务绩效考核的挑战与应对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考核指标不合理的问题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售后服务绩效考核中存在着一些挑战，例如考核指标与实际工作不匹配、不同团队难以公平比较、以及客户满意度难以量化衡量。这些问题给售后服务绩效考核带来了一定的困难和挑战，需要我们进行有效的应对和解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考核指标不合理的问题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需要重新评估指标的设置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考核指标与实际工作不匹配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统一考核标准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不同团队之间难以公平比较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建立有效的测量指标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客户满意度难以量化衡量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应对挑战的方法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确保指标与实际工作相匹配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定期评估调整指标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为不同团队提供公平比较依据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制定科学合理的比较标准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量化客户满意度，提高评估准确度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运用客户反馈和调研数据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应对挑战的方法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确保指标与实际工作相匹配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定期评估调整指标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量化客户满意度，提高评估准确度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运用客户反馈和调研数据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为不同团队提供公平比较依据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制定科学合理的比较标准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考核指标不合理的问题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需要重新评估指标的设置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考核指标与实际工作不匹配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统一考核标准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不同团队之间难以公平比较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建立有效的测量指标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客户满意度难以量化衡量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应对挑战的方法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确保指标与实际工作相匹配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定期评估调整指标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为不同团队提供公平比较依据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制定科学合理的比较标准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量化客户满意度，提高评估准确度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运用客户反馈和调研数据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https://d.book118.com/318026030011006050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售后服务绩效考核的实用培训方法</vt:lpstr>
      <vt:lpstr>目录</vt:lpstr>
      <vt:lpstr>第一章 售后服务绩效考核的重要性</vt:lpstr>
      <vt:lpstr>为什么需要进行售后服务绩效考核</vt:lpstr>
      <vt:lpstr>售后服务绩效考核的指标</vt:lpstr>
      <vt:lpstr>如何设计有效的售后服务绩效考核体系</vt:lpstr>
      <vt:lpstr>如何激励售后服务团队</vt:lpstr>
      <vt:lpstr> </vt:lpstr>
      <vt:lpstr>第2章 售后服务绩效考核的实用培训方法</vt:lpstr>
      <vt:lpstr>售后服务基础知识培训</vt:lpstr>
      <vt:lpstr>情景模拟培训</vt:lpstr>
      <vt:lpstr>案例分析培训</vt:lpstr>
      <vt:lpstr>团队合作培训</vt:lpstr>
      <vt:lpstr> </vt:lpstr>
      <vt:lpstr>第3章 实施售后服务绩效考核的挑战与应对</vt:lpstr>
      <vt:lpstr> </vt:lpstr>
      <vt:lpstr>考核指标不合理的问题</vt:lpstr>
      <vt:lpstr>应对挑战的方法</vt:lpstr>
      <vt:lpstr>应对挑战的方法</vt:lpstr>
      <vt:lpstr>考核指标不合理的问题</vt:lpstr>
      <vt:lpstr>应对挑战的方法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2024-09-29T14:59:09.559</cp:lastPrinted>
  <dcterms:created xsi:type="dcterms:W3CDTF">2024-09-29T06:59:09Z</dcterms:created>
  <dcterms:modified xsi:type="dcterms:W3CDTF">2024-09-29T06:59:11Z</dcterms:modified>
</cp:coreProperties>
</file>