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C34BC-CB98-4A04-85A3-D89CDBA3B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E42B6-E9C2-4B39-900F-E0DCEC11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F2E2C-B036-45C9-84F1-436490C6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A15E8-A1B0-4C43-A0ED-7A718A20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3149C-C55D-4701-A526-ECAAF7AC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A0A71-FAC3-4421-9825-30DB186B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0A30E9-15AB-495C-B047-2FEE70C7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0FC00-3D09-4187-A2EF-2E54560D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1D152-32AC-4409-89EA-5063B182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9F62D-9EA6-424D-8D04-A3D3A677B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FCE1C-9291-4DF5-BFB1-58544133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7131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面点师的安全操作和食品安全防护要求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食品安全防护要求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突发事件应急处理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确保面点师了解并遵守相关的安全操作规程，降低事故发生的概率。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提高面点师的安全意识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通过规范面点师的操作行为，确保食品的卫生和质量，保护消费者的健康。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建立行业内的安全操作标准，提升整个行业的形象和信誉。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促进面点行业的健康发展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面点师是从事面食、点心等食品制作的专业人员，需要具备丰富的制作技能和经验。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包括和面、揉面、发酵、制皮、包馅、成型、熟制等工序，制作出各种口味和形状的面点。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除了基本的烹饪技能外，还需要了解食品安全知识、掌握各种面点制作技巧，并遵守职业道德和行业规范。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面点师职业概述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面点师需充分了解并熟悉各种面点制作设备的功能、操作方法及安全注意事项。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在使用设备前，应对其进行安全检查，确保设备处于良好状态，避免因设备故障导致安全事故。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严格按照设备的使用说明进行操作，避免因操作不当造成人员伤害或设备损坏。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工具存放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工具应存放在干燥、通风的地方，避免潮湿和污染，同时应定期对工具进行检查和维护。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工具选用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选用符合食品安全标准的优质工具，确保工具不会对食品造成污染。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工具清洁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每次使用前和使用后，都应对工具进行清洗和消毒，保证工具的清洁卫生。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工具使用与保管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面点师在工作时应穿戴整洁的工作服，戴好工作帽和口罩，避免头发和飞沫对食品造成污染。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保持手部清洁，定期洗手并消毒，避免因手部细菌对食品造成污染。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面点师应保持良好的身体健康状况，定期进行体检，如有传染性疾病应立即停止工作并接受治疗。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食品安全防护要求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选择新鲜、无变质的食材，确保来源可靠，符合食品安全标准。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食材应分类、分架存放，保持适宜的温度和湿度，避免交叉污染。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定期检查食材保质期，及时清理过期食材，确保食品安全。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保质期管理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食材采购与储存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面点师需保持个人卫生，穿戴整洁的工作服，勤洗手、消毒。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加工工具应定期清洗、消毒，保持清洁卫生，避免交叉污染。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场地卫生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加工场地应保持清洁、干燥，定期消毒，确保无害虫、鼠类等。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加工过程中的卫生要求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对加工的面点成品进行留样，标注留样日期、保质期等信息。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留样要求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详细记录食材采购、加工、留样等信息，方便追溯和检查。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一旦发生食品安全事故，应立即停止生产，及时报告并保留相关证据，配合有关部门进行调查处理。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食品安全事故处理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食品留样与记录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https://d.book118.com/318027131046006032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2024-09-09T18:30:08.237</cp:lastPrinted>
  <dcterms:created xsi:type="dcterms:W3CDTF">2024-09-09T10:30:08Z</dcterms:created>
  <dcterms:modified xsi:type="dcterms:W3CDTF">2024-09-09T10:30:10Z</dcterms:modified>
</cp:coreProperties>
</file>