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3210E-B061-4042-82C6-3D1D73ED1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EDAE2-1356-4042-8008-D36AB6EA7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05ED1-B268-4F65-855A-9F48120CF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AAACF-80E0-49FB-A54A-42AA9C844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8FCF7C-B6D0-4CCB-868E-EB0AE35FD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0452A2-180C-4C4B-9DA4-5DDE61BF5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3CCBF9-13BF-4C3C-AA3A-941CD8AAB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7D617-C3E6-485F-8B62-12D9FCB52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8AF2A-649A-4343-96F6-021B26D60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C51DA-7628-4804-849A-015A002D8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D4AF5-08EC-44E4-A1F4-2CC38518B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30023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康复护理中的WI应用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WI技术概述与康复护理背景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WI技术在康复评估中应用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WI技术在康复训练指导中应用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WI技术在远程康复护理中应用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WI技术发展趋势与未来展望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WI技术概述与康复护理背景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WI（Wireless Internet）技术，即无线互联网技术，是指通过无线电波进行数据传输和通信的网络技术。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随着无线通信技术的不断发展和进步，WI技术经历了从第一代模拟通信技术到现代高速、高效的数字通信技术的演变，为康复护理领域提供了更加便捷、高效的数据传输和通信手段。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08" r="80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康复护理是针对患者康复过程中各种功能障碍进行预防、评估、治疗和训练的一门综合性学科。在康复护理过程中，需要实时监测患者的生命体征、运动功能等信息，以便及时调整治疗方案和护理措施。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目前，传统的有线监测设备存在布线繁琐、限制患者活动范围等问题，而WI技术的应用可以有效解决这些问题，提高康复护理的质量和效率。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康复护理需求与现状分析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提高数据传输效率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WI技术可以实现无线数据传输，避免了传统有线监测设备的布线繁琐问题，提高了数据传输效率。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促进康复护理智能化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WI技术的应用可以与康复护理信息系统相结合，实现患者信息的实时采集、传输和处理，为医生提供更加准确、全面的患者信息，促进康复护理的智能化发展。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提升患者体验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WI技术的应用可以减少患者的束缚感，提高患者的舒适度和满意度，有助于提升患者的康复效果和生活质量。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扩大监测范围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通过WI技术，可以将监测设备与患者身上的传感器进行无线连接，实时监测患者的生命体征、运动功能等信息，扩大了监测范围，提高了监测精度。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WI技术在康复护理中应用意义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WI技术在康复评估中应用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包括患者信息收集、评估目标确定、评估工具选择、评估实施及结果分析等步骤。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康复评估流程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包括问卷调查、体格检查、功能测试等多种方法，以全面了解患者康复需求。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康复评估流程及方法介绍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WI技术能够提供客观、量化的评估数据，减少主观因素对评估结果的影响。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583" r="2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WI技术能够针对患者具体情况进行精准评估，提高评估的准确性和有效性。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WI技术操作简便，能够快速完成评估过程，提高评估效率。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WI技术在评估中优势体现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33" b="17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案例分析：WI技术在评估中应用效果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某患者因脑卒中导致偏瘫，通过WI技术进行康复评估后，制定了针对性的康复计划，取得了良好的康复效果。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某患者因骨折导致关节功能障碍，通过WI技术评估后，发现关节活动度受限，经过康复训练后，关节功能得到明显改善。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某患者因长期卧床导致肌肉萎缩，通过WI技术评估后，制定了肌肉力量训练计划，逐步恢复了肌肉力量和功能。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WI技术在康复训练指导中应用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https://d.book118.com/318030023131006032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2024-09-10T12:05:50.436</cp:lastPrinted>
  <dcterms:created xsi:type="dcterms:W3CDTF">2024-09-10T04:05:50Z</dcterms:created>
  <dcterms:modified xsi:type="dcterms:W3CDTF">2024-09-10T04:05:52Z</dcterms:modified>
</cp:coreProperties>
</file>