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848E6E-4A8B-4867-9935-0913BA6FCF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4E792B-BA99-4840-84F3-DC7AAE70AC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91CFA0E-DD30-4F03-BC0C-7386CBFFDE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01BE092-C404-4CBA-AB7D-381B02A1D3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6E4F1B1-E5CD-44AD-98DE-5FD0FD6C678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D0DA640-A036-4B8D-BBE2-1FE5ED1E41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AD3AB1-C92B-4FB8-9194-86800A4E2E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DB3F9A-29CB-47BB-8370-8770377450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271048-71F6-4D46-94CF-5EB05F000B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1D49A1-1A0A-4AFB-A6D5-DCA84441B7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C32529-CCDA-437B-889C-9BAB4173FF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803011711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solidFill>
                <a:latin typeface="Microsoft Yahei"/>
                <a:ea typeface="Microsoft Yahei"/>
                <a:cs typeface="Microsoft Yahei"/>
              </a:rPr>
              <a:t>营销理论研究现状分析</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solidFill>
                <a:latin typeface="Microsoft Yahei"/>
                <a:ea typeface="Microsoft Yahei"/>
                <a:cs typeface="Microsoft Yahei"/>
              </a:rPr>
              <a:t>汇报人：XXX</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营销理论概述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当前营销理论研究的主要方向</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营销理论的应用与实践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营销理论面临的挑战与未来趋势</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营销理论概述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营销的定义与重要性</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营销的定义</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营销是一种组织或个人通过创造、提供和交换产品、服务或经验，以满足需求和愿望的过程。</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营销的重要性</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营销是企业实现市场价值的关键环节，它有助于满足客户需求、提升品牌形象、促进销售增长，并为企业创造竞争优势。</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以产品为中心，强调产品差异化、市场细分和定位。</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传统营销理论</a:t>
            </a:r>
          </a:p>
        </p:txBody>
      </p:sp>
      <p:pic>
        <p:nvPicPr>
          <p:cNvPr id="5" name="Picture 5"/>
          <p:cNvPicPr>
            <a:picLocks noChangeAspect="1"/>
          </p:cNvPicPr>
          <p:nvPr/>
        </p:nvPicPr>
        <p:blipFill>
          <a:blip r:embed="rId2"/>
          <a:srcRect t="14063" b="14063"/>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以消费者为中心，强调市场研究、消费者需求满足和品牌建设。</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现代营销理论</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以数据和技术为基础，强调个性化、精准营销和客户关系管理。</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数字营销理论</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营销理论的发展历程</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当前营销理论研究的主要方向</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数字营销的优势</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数字营销具有可测量、可追踪、可优化的特点，能够提供更精准的目标定位和个性化的用户体验。</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数字营销的挑战</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随着数字技术的不断发展，数字营销的竞争越来越激烈，需要不断创新和适应变化。</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数字营销的定义</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数字营销是一种使用数字技术来推广产品和服务的营销方式，包括电子邮件、搜索引擎优化、社交媒体广告等。</a:t>
            </a:r>
          </a:p>
        </p:txBody>
      </p:sp>
      <p:pic>
        <p:nvPicPr>
          <p:cNvPr id="8" name="Picture 8"/>
          <p:cNvPicPr>
            <a:picLocks noChangeAspect="1"/>
          </p:cNvPicPr>
          <p:nvPr/>
        </p:nvPicPr>
        <p:blipFill>
          <a:blip r:embed="rId2"/>
          <a:srcRect l="12524" r="12524"/>
          <a:stretch>
            <a:fillRect/>
          </a:stretch>
        </p:blipFill>
        <p:spPr>
          <a:xfrm>
            <a:off x="869006" y="1293634"/>
            <a:ext cx="4563025"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数字营销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514" r="514"/>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2493" r="2493"/>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社交媒体营销</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社交媒体营销的定义</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社交媒体营销是一种利用社交媒体平台（如微信、微博、抖音等）来推广产品和服务的营销方式。</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社交媒体营销的优势</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社交媒体平台拥有庞大的用户群体和活跃的互动性，能够提供更直接的用户反馈和更广泛的传播渠道。</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社交媒体营销的挑战</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社交媒体平台的规则和算法不断变化，需要不断调整和优化营销策略。</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内容营销的挑战</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内容营销需要投入大量时间和资源，同时需要确保内容的质量和相关性。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内容营销的定义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内容营销是一种通过创造有价值的内容来吸引和保留用户的营销方式，包括博客文章、视频、电子书等。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内容营销的优势</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内容营销能够提高品牌知名度和用户忠诚度，同时还可以通过搜索引擎优化提高网站排名。</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内容营销</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271" r="27271"/>
          <a:stretch>
            <a:fillRect/>
          </a:stretch>
        </p:blipFill>
        <p:spPr>
          <a:xfrm>
            <a:off x="454963" y="1569535"/>
            <a:ext cx="4219248" cy="4219249"/>
          </a:xfrm>
          <a:prstGeom prst="ellipse">
            <a:avLst/>
          </a:prstGeom>
        </p:spPr>
      </p:pic>
      <p:sp>
        <p:nvSpPr>
          <p:cNvPr id="3" name="AutoShape 3"/>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整合营销的定义</a:t>
            </a:r>
          </a:p>
        </p:txBody>
      </p:sp>
      <p:sp>
        <p:nvSpPr>
          <p:cNvPr id="5" name="TextBox 5"/>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整合营销是一种将各种营销手段（如广告、公关、促销等）进行整合，以实现统一的营销目标和品牌形象。</a:t>
            </a:r>
          </a:p>
        </p:txBody>
      </p:sp>
      <p:sp>
        <p:nvSpPr>
          <p:cNvPr id="6" name="AutoShape 6"/>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整合营销的优势</a:t>
            </a:r>
          </a:p>
        </p:txBody>
      </p:sp>
      <p:sp>
        <p:nvSpPr>
          <p:cNvPr id="9" name="TextBox 9"/>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整合营销能够提高营销效果和降低成本，同时还可以增强品牌的一致性和连贯性。</a:t>
            </a:r>
          </a:p>
        </p:txBody>
      </p:sp>
      <p:sp>
        <p:nvSpPr>
          <p:cNvPr id="10" name="AutoShape 10"/>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整合营销的挑战</a:t>
            </a:r>
          </a:p>
        </p:txBody>
      </p:sp>
      <p:sp>
        <p:nvSpPr>
          <p:cNvPr id="13" name="TextBox 13"/>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整合营销需要跨部门和跨领域的协作，需要协调各种资源和利益关系。</a:t>
            </a:r>
          </a:p>
        </p:txBody>
      </p:sp>
      <p:sp>
        <p:nvSpPr>
          <p:cNvPr id="14" name="AutoShape 14"/>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整合营销</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营销理论的应用与实践</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https://d.book118.com/318030117117006036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2024-09-16T05:19:42.708</cp:lastPrinted>
  <dcterms:created xsi:type="dcterms:W3CDTF">2024-09-15T21:19:42Z</dcterms:created>
  <dcterms:modified xsi:type="dcterms:W3CDTF">2024-09-15T21:19:44Z</dcterms:modified>
</cp:coreProperties>
</file>