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091F9-59C1-4F2D-885C-0696896E1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74C6C-1180-4330-AF45-D1771A5FF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05C75-3365-4EE5-AAC4-C6EC60B21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1CE85-9982-4CE8-A577-6FD80ED39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768735-8A12-4980-A423-75598C7F6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81E184-440C-4704-A925-F4AF299FF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9CF4DC-4836-4805-8642-AB0CD96F1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89929-78D5-44D5-9BDF-41A75EC07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67C09-BBC6-42C9-809D-3270B272E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759B45-D593-4495-9DB3-38C320551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9A892-8C06-4BFF-8D3F-19BB2AEB1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310051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银行保密金融知识培训的金融市场金融服务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银行保密金融知识培训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金融市场金融服务与银行保密的关系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金融市场是指进行各种金融工具交易的场所，包括货币市场、资本市场、外汇市场、黄金市场等。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金融市场在经济发展中发挥着资金融通、风险管理、价格发现等重要功能。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根据交易对象的不同，金融市场可分为货币市场、资本市场、外汇市场、黄金市场等。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金融市场的结构包括交易主体、交易对象、交易方式、交易规则等要素。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金融市场的类型与结构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金融市场的发展趋势与挑战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随着全球化和金融科技的发展，金融市场呈现出国际化、综合化、智能化等发展趋势。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金融市场面临着监管政策、市场风险、技术风险等多方面的挑战，需要不断加强风险管理和监管措施。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金融服务涵盖银行、证券、保险、信托等多个领域，为各类经济主体提供资金融通、风险管理、投资理财等服务。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金融服务面向个人、企业、政府等不同主体，满足其多样化的金融需求。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包括存款、贷款、支付结算、投资理财、风险管理、保险保障等。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金融服务的范围与内容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金融服务的重要性与意义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205" r="14205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金融服务为实体经济提供资金支持，推动产业升级和经济增长。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提升社会福利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金融服务的发展有助于提高居民财产性收入，促进社会公平和福利提升。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提高资源配置效率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通过金融市场和金融机构的运作，实现资金的高效配置，优化社会资源配置。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金融服务帮助企业和个人识别、评估和管理风险，保障经济活动的顺利进行。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金融服务的发展趋势与创新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数字化与智能化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随着互联网和人工智能技术的发展，金融服务逐渐向数字化、智能化转型，提高服务效率和客户体验。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国际化发展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随着全球化的深入发展，金融服务逐渐走向国际化，为跨国企业和个人提供全球化的金融服务。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综合化服务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金融机构通过跨业合作和资源整合，提供更为综合化的金融服务，满足客户多元化的需求。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绿色金融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在应对气候变化和可持续发展的背景下，绿色金融成为金融服务的重要发展方向，推动绿色产业和可持续发展。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银行保密金融知识培训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https://d.book118.com/318031005127006044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2024-09-25T03:15:12.943</cp:lastPrinted>
  <dcterms:created xsi:type="dcterms:W3CDTF">2024-09-24T19:15:12Z</dcterms:created>
  <dcterms:modified xsi:type="dcterms:W3CDTF">2024-09-24T19:15:15Z</dcterms:modified>
</cp:coreProperties>
</file>