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9499ED-7D79-4E7A-90BF-F29E90A39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E9D317-2328-47E6-AADB-D7BE6D1FB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AB79DE-1808-4AC4-BDB0-DA00444117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439953-1A9B-405F-9B4F-F66F1EB84E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434CE9-FC61-463F-8CAC-B10947F6A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523A33-715A-4A2C-A94A-891E8ABB6B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01BC08-45D4-4BD9-B1C9-541CE55D24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331C5F-AA15-4FF7-8702-3A2CE7F7D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6FD8E9-7F61-47EC-B73C-82FE1B8B2E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72B157-5267-44D3-87A7-5701422B70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19F426-E1D2-494F-9A62-D308CBF2D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03301503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PICC日常维护的健康宣教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004" y="4871256"/>
            <a:ext cx="3607967" cy="400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PICC介绍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PICC的日常维护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PICC的健康宣教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PICC的并发症及处理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PICC的维护与保养建议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PICC介绍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910" b="391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6719" b="167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PICC的定义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PICC：Peripherally Inserted Central Catheter，即外周导入中心静脉导管，是一种由导管和相关附件组成的医疗器械。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PICC是一种经外周静脉插入、尖端定位于上腔静脉或下腔静脉的深静脉置管技术。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PICC可用于长期输液、肿瘤化疗、肠外营养、抗生素治疗及血液透析等治疗。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对于需要长期输液的患者，PICC可以提供一条可靠的血管通道，避免反复穿刺带来的血管损伤。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长期输液治疗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对于需要进行血液透析的患者，PICC可以作为血液通路，确保透析治疗的顺利进行。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血液透析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肿瘤患者在化疗期间，PICC可以减轻药物对血管的刺激，降低静脉炎和渗漏的发生率。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肿瘤化疗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对于需要肠外营养支持的患者，PICC可以提供稳定的营养供给途径。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肠外营养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对于需要长时间抗生素治疗的患者，PICC可以确保药物快速、准确地输送到血液中。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抗生素治疗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PICC的用途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PICC的使用可以减轻患者因反复穿刺带来的心理压力，提高生活质量。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保护血管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PICC可以减轻药物对血管的刺激，保护血管，减少血管损伤。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留置时间长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PICC留置时间较长，可长达数月至一年，减少患者因反复穿刺带来的痛苦和不便。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操作简便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PICC操作相对简单，可在门诊进行，无需全身麻醉或手术。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安全性高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PICC尖端位于中心静脉，可避免药物与外周静脉直接接触，降低静脉炎和渗漏的发生率。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PICC的优点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PICC的日常维护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保持PICC导管的清洁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避免导管的污染，定期使用温和的肥皂和水进行清洁，然后用无菌棉球擦干。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定期消毒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使用75%酒精或碘伏对导管及其周围皮肤进行消毒，消毒时应从导管近心端向远心端擦拭，避免从远心端向近心端擦拭。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66" b="556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日常清洁与消毒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敷料应至少每周更换一次，如发现敷料有松动、卷曲、潮湿或污染等情况应及时更换。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在更换敷料时，应避免将导管拔出或移动，以免造成导管移位或损伤。同时，应遵循无菌操作原则，避免交叉感染。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敷料的更换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更换敷料的注意事项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敷料的更换频率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为防止导管脱落或移位，应使用透明敷料或胶带将导管固定在皮肤上。同时，应避免在导管上方放置重物或进行剧烈运动。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导管的固定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在PICC置管期间，患者可以适当地进行日常活动，如散步、慢跑等。但应避免剧烈运动或长时间保持同一姿势，以免对导管造成压迫或损伤。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适当活动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导管固定与活动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PICC的健康宣教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https://d.book118.com/318033015036006035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2024-09-14T00:06:47.556</cp:lastPrinted>
  <dcterms:created xsi:type="dcterms:W3CDTF">2024-09-13T16:06:47Z</dcterms:created>
  <dcterms:modified xsi:type="dcterms:W3CDTF">2024-09-13T16:06:49Z</dcterms:modified>
</cp:coreProperties>
</file>