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7B4AF-1F3A-40BD-A3FD-6C485E116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43B16-50D7-4276-A69E-EA32F7AF8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B39C16-E2C5-41D1-B776-E51611137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A3F1AB-4FFF-4E75-AD39-5CE141A08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404BF8-BF6F-4DAA-B76A-54A2844BF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DEE8FE-F977-4772-B691-3BD4432E24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12A2D5-0E3C-4953-A180-0278CA0CA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1FB7CE-DB71-4C2E-B9CF-7C18DD009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3A07A1-871C-408F-8071-09E93340C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1483F-2ED4-4732-B25B-D2BD354AE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2BF37-7A01-47A0-9FFB-1DE2A7444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3303706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螺蛳粉生产项目经营分析报告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Arial"/>
                <a:ea typeface="Arial"/>
                <a:cs typeface="Arial"/>
              </a:rPr>
              <a:t>xxxx-12-25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生产流程分析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经营状况分析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优化建议与展望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项目概述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螺蛳粉作为广西特色小吃，近年来在全国乃至全球范围内受到广泛欢迎，市场需求持续增长。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由于螺蛳粉独特的口味和制作工艺，目前市场上的螺蛳粉产品供不应求，存在较大的市场缺口。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本项目旨在通过现代化的生产技术和科学的管理手段，提高螺蛳粉的产量和质量，满足市场需求。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42" r="21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实现可持续发展，提高企业竞争力。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提高螺蛳粉的产量，满足市场需求。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提升产品质量，打造品牌形象。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tailEnd type="triangle" w="lg" len="lg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螺蛳粉生产线的建设与改造。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产品的销售与市场推广。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原材料的采购与质量控制。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人员培训与企业管理。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生产流程分析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采购计划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根据生产需求，制定原材料采购计划，确保原材料的充足供应。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供应商选择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选择具有良好信誉和稳定供应能力的供应商，确保原材料的质量和交货期。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采购成本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对原材料的采购成本进行合理控制，降低生产成本。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原材料采购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工艺设计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根据产品特点和市场需求，设计合理的生产工艺流程。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工艺实施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按照工艺流程，组织生产活动，确保产品质量和生产效率。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工艺改进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根据生产实际情况，不断优化和改进生产工艺，提高生产效率和质量。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生产工艺流程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制定严格的质量标准和控制要求，确保产品质量符合相关法规和客户要求。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质量标准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通过建立完善的质量控制体系，对生产过程中的关键环节进行严格监控。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质量控制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对不合格产品进行追溯和处理，防止问题产品流入市场。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不合格品处理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品质控制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储存条件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确保成品在适当的温度和湿度条件下储存，避免产品变质和损坏。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物流成本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对物流成本进行合理控制，降低运输成本。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运输安排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合理安排运输方式和运输路线，确保产品按时交付给客户。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成品储存与运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经营状况分析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销售总额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客户群体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销售渠道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销售业绩分析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255" r="1625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550" r="17550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根据最近一年的数据显示，螺蛳粉生产项目的销售总额为1000万元，较去年同期增长了20%。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本年度共销售螺蛳粉50万份，较去年同期增长了15%。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主要客户群体为年轻人和上班族，占比超过70%。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线上销售占比达到60%，线下销售占比为40%。其中，电商平台和实体店是主要的销售渠道。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294" b="429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螺蛳粉的主要原材料包括米粉、螺蛳、酸笋等，本年度原材料成本为400万元，占总成本的40%。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原材料成本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直接参与螺蛳粉生产的员工共计20人，本年度人工成本为150万元，占总成本的15%。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人工成本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包括租金、水电费、设备折旧等费用，本年度运营成本为250万元，占总成本的25%。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运营成本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包括市场推广、物流等费用，本年度其他成本为150万元，占总成本的15%。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其他成本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54" r="309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586" r="3158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221" r="202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根据上述数据，本年度总利润为150万元，较去年同期增长了30%。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总利润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本年度利润率为15%，较去年同期提高了2个百分点。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利润率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利润分析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投资活动现金流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本年度投资活动现金流为100万元，主要用于购买设备和扩大生产规模。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筹资活动现金流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本年度筹资活动现金流为50万元，主要用于偿还银行贷款和补充流动资金。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经营活动现金流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本年度经营活动现金流为200万元，较去年同期增长了25%。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现金流分析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https://d.book118.com/318033037067006024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2024-08-31T16:15:07.863</cp:lastPrinted>
  <dcterms:created xsi:type="dcterms:W3CDTF">2024-08-31T08:15:07Z</dcterms:created>
  <dcterms:modified xsi:type="dcterms:W3CDTF">2024-08-31T08:15:09Z</dcterms:modified>
</cp:coreProperties>
</file>