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51F6-D2E2-405A-9BB0-2B4B8247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29E6D-71C6-4F67-9325-D4FE91DF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7FEB-BFF9-4FDE-BF93-6F1E1753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B1BFB-40BB-408B-B61A-C68E0E6F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D5CDF-235C-4D7B-8C7D-F74CBCD9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2EC20-1657-406F-87B5-43F90E03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DCDCF-E9F3-447C-9305-F0DAE0C0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D8348-358B-4BD7-A8ED-9253870B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C5FA6-D700-4F98-A891-BFD45CE4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ECAD-972A-42C6-8CDB-C9D9655F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EF82C-D5D9-45A4-9D7E-8BA666E5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3112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系统性风险与监管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系统性风险定义与内涵
 系统性风险的产生原因
 系统性风险的影响与后果
 监管体系与系统性风险
 监管工具与手段介绍
 监管实践与案例分析
 国际监管经验与借鉴
 未来监管趋势与挑战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系统性风险与监管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系统性风险的定义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1.系统性风险是指整个金融体系或市场崩溃的风险，而非单个机构或资产的风险。</a:t>
            </a:r>
          </a:p>
          <a:p>
            <a:r>
              <a:t>2.系统性风险具有传染性和放大性，一个机构或市场的崩溃可能导致整个体系的崩溃。</a:t>
            </a:r>
          </a:p>
          <a:p>
            <a:r>
              <a:t>3.系统性风险源于金融机构之间的紧密联系和相互依赖，以及市场的信息不对称和监管不足。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系统性风险与金融危机的关系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1.系统性风险是金融危机的重要前兆和根源之一。</a:t>
            </a:r>
          </a:p>
          <a:p>
            <a:r>
              <a:t>2.历史上的金融危机如2008年金融危机都源于系统性风险的积累和爆发。</a:t>
            </a:r>
          </a:p>
          <a:p>
            <a:r>
              <a:t>3.防控系统性风险是避免金融危机的关键。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系统性风险的影响因素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1.金融机构的规模和复杂性：规模越大、业务越复杂的金融机构，其崩溃对整个体系的影响也越大。</a:t>
            </a:r>
          </a:p>
          <a:p>
            <a:r>
              <a:t>2.金融机构之间的关联度：金融机构之间的关联度越高，一个机构崩溃对其他机构的影响也越大。</a:t>
            </a:r>
          </a:p>
          <a:p>
            <a:r>
              <a:t>3.市场信息和监管的有效性：市场信息和监管不足可能导致市场失灵和过度冒险，增加系统性风险。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系统性风险的监管挑战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1.监管不足或过度监管都可能增加系统性风险。</a:t>
            </a:r>
          </a:p>
          <a:p>
            <a:r>
              <a:t>2.跨国金融机构和跨境金融活动的监管存在难度和挑战。</a:t>
            </a:r>
          </a:p>
          <a:p>
            <a:r>
              <a:t>3.需要加强国际合作和协调，共同防范系统性风险。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系统性风险的评估和预警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1.需要建立有效的评估和预警机制，及时发现和防范系统性风险。</a:t>
            </a:r>
          </a:p>
          <a:p>
            <a:r>
              <a:t>2.利用大数据、人工智能等现代科技手段可以提高评估和预警的准确性和效率。</a:t>
            </a:r>
          </a:p>
          <a:p>
            <a:r>
              <a:t>3.加强市场和监管部门的沟通和协作，共同应对系统性风险。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系统性风险的防范和应对措施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1.加强金融机构的治理和风险管理，提高其抗风险能力。</a:t>
            </a:r>
          </a:p>
          <a:p>
            <a:r>
              <a:t>2.建立和完善金融市场的信息披露和监管制度，减少信息不对称和市场失灵。</a:t>
            </a:r>
          </a:p>
          <a:p>
            <a:r>
              <a:t>3.加强国际合作和协调，共同防范跨境系统性风险。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系统性风险的产生原因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系统性风险与监管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系统性风险的产生原因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金融体系的内在脆弱性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1.金融体系由于其高杠杆、期限错配和信息不对称等特点，本身就存在一定的脆弱性。</a:t>
            </a:r>
          </a:p>
          <a:p>
            <a:r>
              <a:t>2.在经济繁荣期，金融机构倾向于过度扩张和承担更多风险，从而加大了系统性风险的积累。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宏观经济波动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1.经济周期的变化可能导致资产价格波动和金融机构的信贷风险增加，从而引发系统性风险。</a:t>
            </a:r>
          </a:p>
          <a:p>
            <a:r>
              <a:t>2.政策变动，如货币政策和财政政策的调整，也可能对金融体系产生冲击，引发系统性风险。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系统性风险的产生原因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金融市场的联动性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1.金融机构之间、金融机构和金融市场之间存在紧密的联系，一旦某个机构或市场出现问题，可能迅速波及整个体系。</a:t>
            </a:r>
          </a:p>
          <a:p>
            <a:r>
              <a:t>2.跨境资本流动和全球金融市场的联动也可能引发系统性风险。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监管不足或监管失效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1.如果监管机构不能有效监控和管理金融机构的风险行为，可能导致系统性风险的积累。</a:t>
            </a:r>
          </a:p>
          <a:p>
            <a:r>
              <a:t>2.监管规则的漏洞或执行不力也可能让金融机构采取过度冒险的行为，增加系统性风险。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系统性风险的产生原因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科技创新和金融科技的影响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1.科技创新和金融科技的发展改变了金融体系的运作方式，也带来了新的风险和挑战。</a:t>
            </a:r>
          </a:p>
          <a:p>
            <a:r>
              <a:t>2.数据安全、隐私保护和网络安全等问题可能成为新的系统性风险来源。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环境和气候风险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1.环境变化和极端气候事件可能对金融机构的资产和负债产生影响，从而引发系统性风险。</a:t>
            </a:r>
          </a:p>
          <a:p>
            <a:r>
              <a:t>2.对环境和气候风险的管理和监管不足也可能增加系统性风险的积累。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监管体系与系统性风险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系统性风险与监管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监管体系与系统性风险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监管体系与系统性风险概述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1.监管体系是防范系统性风险的重要防线，其有效性对金融稳定至关重要。</a:t>
            </a:r>
          </a:p>
          <a:p>
            <a:r>
              <a:t>2.系统性风险是指整个金融体系崩溃或严重受损的风险，而不仅仅是单个机构的风险。</a:t>
            </a:r>
          </a:p>
          <a:p>
            <a:r>
              <a:t>3.监管体系需要通过不断完善，以适应金融市场的不断变化和发展。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监管体系的主要组成部分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1.监管机构：负责监督和管理金融机构，确保其合规和稳健。</a:t>
            </a:r>
          </a:p>
          <a:p>
            <a:r>
              <a:t>2.监管制度：包括法律法规、政策文件等，为监管提供法律依据和指导。</a:t>
            </a:r>
          </a:p>
          <a:p>
            <a:r>
              <a:t>3.监管技术：运用科技手段，提高监管效率和准确性。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监管体系与系统性风险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监管体系在防范系统性风险中的作用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1.通过监督和管理金融机构，确保其合规和稳健，降低风险。</a:t>
            </a:r>
          </a:p>
          <a:p>
            <a:r>
              <a:t>2.通过加强信息披露和透明度，增强市场信心，降低恐慌情绪。</a:t>
            </a:r>
          </a:p>
          <a:p>
            <a:r>
              <a:t>3.通过及时应对和处置风险事件，防止风险扩散和蔓延。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监管体系的挑战与改进方向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1.面临的挑战：金融市场复杂化、全球化、技术化等趋势对监管体系提出了更高的要求。</a:t>
            </a:r>
          </a:p>
          <a:p>
            <a:r>
              <a:t>2.改进方向：加强国际合作、提高监管技术、完善监管制度等。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监管体系与系统性风险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案例分析：监管体系在系统性风险中的表现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1.分析近年来发生的系统性风险事件，探讨监管体系的表现和不足之处。</a:t>
            </a:r>
          </a:p>
          <a:p>
            <a:r>
              <a:t>2.分析监管体系在应对风险事件中的优点和不足，为未来的改进提供参考。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结论与建议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1.监管体系在防范系统性风险中发挥着重要作用，但仍需不断完善以适应金融市场的发展。</a:t>
            </a:r>
          </a:p>
          <a:p>
            <a:r>
              <a:t>2.建议加强国际合作、提高监管技术、完善监管制度等，以提高监管体系的效率和准确性。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https://d.book118.com/318033112042006027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系统性风险定义与内涵</vt:lpstr>
      <vt:lpstr> 系统性风险定义与内涵</vt:lpstr>
      <vt:lpstr> 系统性风险定义与内涵</vt:lpstr>
      <vt:lpstr> 系统性风险定义与内涵</vt:lpstr>
      <vt:lpstr> 系统性风险的产生原因</vt:lpstr>
      <vt:lpstr> 系统性风险的产生原因</vt:lpstr>
      <vt:lpstr> 系统性风险的产生原因</vt:lpstr>
      <vt:lpstr> 系统性风险的产生原因</vt:lpstr>
      <vt:lpstr> 监管体系与系统性风险</vt:lpstr>
      <vt:lpstr> 监管体系与系统性风险</vt:lpstr>
      <vt:lpstr> 监管体系与系统性风险</vt:lpstr>
      <vt:lpstr> 监管体系与系统性风险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2024-09-05T01:23:01.908</cp:lastPrinted>
  <dcterms:created xsi:type="dcterms:W3CDTF">2024-09-04T17:23:01Z</dcterms:created>
  <dcterms:modified xsi:type="dcterms:W3CDTF">2024-09-04T17:23:04Z</dcterms:modified>
</cp:coreProperties>
</file>