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641ED-777B-4D0D-82C0-3F9EBF871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CF9DB-453C-492B-9CC2-73C7DCBB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9C631-774B-406A-88F0-C9C8E022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76B1E-1181-4F22-87EF-D751081B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19F2C0-0339-4886-A800-E5238F87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D3CB8-8D4A-4A4E-93F7-A69133EE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F5507-58E8-42B7-B7D1-2607EAF6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CEE49-B049-4371-BBC6-D0B388544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FC9FE-A882-4775-8926-539C365C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D4392-98DF-444D-B0C7-C31502F10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0088E-4DDF-4B6E-B31B-11140C053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4133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库存控制的决策及其作用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库存决策过程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库存作用与价值体现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可分为原材料库存、在制品库存和成品库存；按库存物品的性质可分为物料库存、在制品库存、成品库存、备件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提高客户服务水平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合理的库存水平可以缩短交货期，提高客户服务水平，增强企业竞争力。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降低企业成本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通过科学的库存控制方法，可以降低库存成本、资金占用成本、管理成本等，提高企业经济效益。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适量的库存可以保障生产的连续性和稳定性，避免因缺料而导致的生产中断。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主要包括以销定产、以产定购的原则；最低库存和最高库存相结合的原则；节约资金、降低成本的原则；动态管理、及时调整的原则。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9" r="1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库存决策过程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通过对历史销售数据、市场趋势、季节性变化等因素的分析，预测未来一段时间内的产品需求。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深入了解客户需求、产品特性及市场状况，为制定精确的库存策略提供依据。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基于需求预测和安全库存水平，设定触发订货的库存水平。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订货点确定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综合考虑成本、交货期、存储空间等因素，确定每次订货的数量。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订货量确定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订货点与订货量确定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根据供应商的产品质量、价格、交货期、服务等因素，选择合适的供应商。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定期对供应商的表现进行评估，确保供应商能够持续满足库存需求。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通过建立安全库存、提高需求预测准确性等方式，降低缺货成本。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库存持有成本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通过优化库存结构、提高库存周转率等方式，降低库存持有成本。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通过合理安排订货计划、减少紧急订货等方式，降低订货成本。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库存作用与价值体现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保证生产连续性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库存能够缓冲供应链中各环节之间由于需求波动、运输延误等造成的生产中断，确保生产的连续性。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缓冲作用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通过保持一定的库存水平，企业能够应对市场需求波动、原材料供应不稳定等不确定性因素，降低生产风险。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应对不确定性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通过库存控制，企业可以实现批量采购，从而获得更优惠的价格和更好的采购条件。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减少采购次数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合理的库存控制可以减少企业的采购次数，降低采购成本和运输成本。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批量采购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保持适当的库存水平可以缩短客户订单的响应时间，提高客户满意度。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产品多样性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库存控制有助于企业实现产品多样性，满足客户的个性化需求。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提高客户服务水平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https://d.book118.com/318034133031006040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2024-09-18T11:14:33.431</cp:lastPrinted>
  <dcterms:created xsi:type="dcterms:W3CDTF">2024-09-18T03:14:33Z</dcterms:created>
  <dcterms:modified xsi:type="dcterms:W3CDTF">2024-09-18T03:14:35Z</dcterms:modified>
</cp:coreProperties>
</file>