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72BE0-C03D-4680-A6E8-03BFACB08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D57C8-95E3-4115-9BE0-9AF381791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4431D-419A-41B7-882B-66BCB90DD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30CA7-AE8E-457B-B2A0-D79FF270E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27B10F-3A94-4EB2-9053-A5C7DED26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4EA3F4-D3A9-4F77-A880-5CE410EB1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43327B-F084-4A4B-98AA-CB7DEA45C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AF34A-523B-4239-ACF4-DDC9501B9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4E98E-E19D-475D-812B-ED3D837A0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5A44A-8F10-478E-A717-336B27E20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2A9B6-C918-45FE-8325-BB529B817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350030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低血糖护理诊断及措施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低血糖的护理诊断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低血糖是指血糖水平低于正常范围，通常定义为血糖低于50mg/dl（2.78mmol/L）。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低血糖是一种常见的代谢性疾病，通常是由于胰岛素分泌过多、饮食不足、运动量过大或某些疾病导致。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低血糖的症状包括出汗、颤抖、心慌、头晕、乏力、饥饿感、视力模糊、昏迷等。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这些症状可能因个体差异而有所不同，但通常是突然出现，需要及时采取措施提高血糖水平。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低血糖的病因有多种，包括胰岛素分泌过多、饮食不足、运动量过大、肝病、肾衰竭、内分泌失调等。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了解低血糖的病因有助于预防和治疗，对于有相关疾病的患者，应定期监测血糖水平，及时发现并处理低血糖。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低血糖的病因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低血糖的护理诊断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评估与诊断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观察症状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观察患者是否出现出汗、颤抖、心悸、无力、头晕等症状，以及是否有认知功能障碍、昏迷或癫痫发作等严重表现。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血糖监测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定期监测患者的血糖水平，了解血糖波动情况，以辅助诊断。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病史询问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了解患者是否有糖尿病、甲状腺功能亢进等病史，以及是否正在接受影响血糖水平的药物治疗。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分析患者的年龄、性别、体重、身高、体质指数等生理状况，了解患者的基础代谢率和能量需求。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了解患者的饮食习惯，包括饮食是否规律、食物种类和份量等，以评估患者的营养状况和能量摄入情况。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饮食习惯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了解患者的日常活动量，包括工作、运动等方面，以评估患者的能量消耗情况。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控制血糖波动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通过监测血糖和调整饮食和药物治疗，使血糖保持在一个稳定的范围内。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提高患者自我管理能力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通过健康教育，提高患者对低血糖的认识和自我管理能力，包括合理饮食、规律运动、正确使用药物等方面。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预防低血糖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通过合理的饮食和药物治疗，预防低血糖的发生。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200" r="152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低血糖的预防措施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https://d.book118.com/318035003041006031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2024-09-08T03:08:48.448</cp:lastPrinted>
  <dcterms:created xsi:type="dcterms:W3CDTF">2024-09-07T19:08:48Z</dcterms:created>
  <dcterms:modified xsi:type="dcterms:W3CDTF">2024-09-07T19:08:50Z</dcterms:modified>
</cp:coreProperties>
</file>