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D40218-6EE8-473B-B40E-CFD13C7A7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AC10F9-59AB-45F0-B704-7C24CF0BD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532A73-A2B4-464B-BBCD-BD1941F15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980237-4856-4295-85FA-D7C89605BE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E36EC7-A282-416C-B28D-8636204620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B643A8-DD90-457D-8BAC-EC14CF5768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DF0252-B9B3-422B-A5A2-A0436C39C7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C81E2C-F8B7-425B-B223-2C3568598A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C62B2-9E5A-442B-BDD3-914FF00D9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0A32C-1E9F-452A-95ED-2D78D0D9A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FC0990-52FB-4991-81EC-57BC0F665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3500604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《冲砂工艺技术》ppt课件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冲砂工艺技术概述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冲砂工艺的基本原理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冲砂设备的选择与使用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冲砂工艺的质量控制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冲砂工艺的安全与环保</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冲砂工艺技术概述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冲砂工艺是一种利用高速流动的砂粒对金属表面进行冲击以达到清洁、强化或修饰效果的工艺技术。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冲砂工艺利用高速流动的砂粒对金属表面进行冲击，通过物理作用达到清洁、强化或修饰效果。该工艺具有操作简便、适应性强、应用广泛等特点，被广泛应用于汽车、航空、船舶、机械、建筑等众多领域。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906" r="13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冲砂工艺的定义与特点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833" b="5833"/>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冲砂工艺适用于各种金属表面处理，包括但不限于钢铁、铝、铜等。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冲砂工艺适用于各种金属表面处理，如钢铁、铝、铜等。通过选择不同粒度和硬度的砂粒，可以对金属表面进行不同程度的清洁、强化或修饰。同时，根据不同的应用需求，还可以选择不同的冲砂工艺参数，如压力、速度和角度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冲砂工艺的应用范围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冲砂工艺起源于20世纪初，随着科技的发展不断改进和完善。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冲砂工艺起源于20世纪初，最初用于机械零件的表面处理。随着科技的发展，冲砂工艺不断改进和完善，应用范围越来越广泛。如今，冲砂工艺已经实现了自动化和智能化，提高了生产效率和加工质量。未来，随着新材料和表面处理技术的发展，冲砂工艺将继续不断创新和进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冲砂工艺的历史与发展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冲砂工艺的基本原理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5566" b="556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冲砂工艺的物理原理主要是利用高速流动的水流对砂石进行冲击，使砂石颗粒分离。水流在冲击力、剪切力和摩擦力的作用下，使砂石颗粒之间发生碰撞和摩擦，从而使砂石颗粒从原岩上剥离下来。</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冲砂工艺的物理原理还涉及到流体力学的相关知识，如水流的流速、流量、压力等参数对冲砂效果的影响。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冲砂工艺的物理原理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冲砂工艺的化学原理</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冲砂工艺的化学原理主要是利用酸、碱等化学药剂与砂石表面的矿物成分发生化学反应，使砂石表面软化或溶解，从而降低砂石的剥离难度。</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不同的化学药剂适用于不同的砂石类型，选择合适的化学药剂可以提高冲砂效率，同时减少对环境的污染。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冲砂工艺的工艺流程</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冲砂工艺的工艺流程一般包括以下几个步骤：准备阶段、冲砂阶段、清洗阶段、排渣阶段和结束阶段。</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在准备阶段，需要对设备和场地进行检查和准备，确保设备正常运转、场地安全可靠。</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在冲砂阶段，利用高压水流对砂石进行冲击，使砂石颗粒从原岩上剥离下来。</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在排渣阶段，将清洗干净的砂石颗粒排出，收集起来以便进一步处理或利用。</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在结束阶段，需要对设备和场地进行清理和保养，确保下一次冲砂工作的顺利进行。</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在清洗阶段，利用水流的冲刷作用将剥离下来的砂石颗粒清洗干净。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冲砂设备的选择与使用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https://d.book118.com/318035006045006031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2024-09-08T05:26:51.200</cp:lastPrinted>
  <dcterms:created xsi:type="dcterms:W3CDTF">2024-09-07T21:26:51Z</dcterms:created>
  <dcterms:modified xsi:type="dcterms:W3CDTF">2024-09-07T21:26:53Z</dcterms:modified>
</cp:coreProperties>
</file>