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FAF77-875C-430D-87BB-05111E47C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E17F4-3C8F-48C9-95A6-30C17940C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356C0-44EE-46B5-8139-CE468CEBF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33C7B-35A5-4D65-9AFF-C3EF31528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DA6E1E-F685-438F-9E5F-3995E612F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D934A8-A5E7-41A6-8D44-423B0BC03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D0861A-F0E4-42B0-80FD-EC9F53187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1EC34-3EF3-43ED-BBB8-C6F7CCEB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20E5B-11D4-4B48-826B-D90B1B3C3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EA186-BFBC-4148-8FAE-AB994893A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F4A0D-8F27-47B3-BE69-AC7767C7A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36031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吞咽障碍护理查房课件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吞咽障碍护理典型案例分享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吞咽障碍概述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吞咽障碍是指因各种原因导致的口咽部、食管和胃等器官的功能性或器质性障碍，影响食物的摄取和吞咽过程。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吞咽障碍可分为口腔期、咽期和食管期吞咽障碍，不同阶段障碍的表现和原因也有所不同。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吞咽障碍的常见表现为进食困难、呛咳、声音嘶哑、流口水等，严重时可导致营养不良、脱水、吸入性肺炎等并发症。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医生会根据患者的症状、体征和相关检查进行诊断，常用的检查方法包括吞咽造影、内窥镜、超声和核素扫描等。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吞咽障碍严重影响患者的生活质量，导致营养摄入不足、社交障碍和心理压力增大。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长期吞咽障碍容易引发营养不良、脱水、吸入性肺炎等并发症，甚至危及生命。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吞咽障碍的预后因病因和病情严重程度而异，及早诊断和治疗有助于改善预后。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吞咽障碍护理评估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了解患者的年龄、性别、病程、既往病史等基本信息。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观察患者是否存在吞咽困难、饮水呛咳、声音嘶哑等症状。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检查患者的口腔、咽喉、食管等部位是否存在异常。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营养状况评估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评估患者的体重、身高、BMI等指标，了解营养状况。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评估患者的心理状况，了解是否存在焦虑、抑郁等情绪问题。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日常生活能力评估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评估患者的生活自理能力，如进食、洗漱、穿衣等。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通过观察患者的症状表现和日常生活行为，评估吞咽障碍的程度。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采用相关量表对患者的吞咽功能进行评估，如洼田饮水试验等。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通过实验室检查，如喉镜、食管镜等，了解咽喉和食管的病变情况。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吞咽障碍护理措施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确保患者呼吸道畅通，避免因误吸导致肺部感染。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评估吞咽功能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对患者的吞咽功能进行评估，了解其吞咽障碍的程度和原因。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定期为患者进行口腔清洁，保持口腔卫生，预防口腔感染。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9833" r="29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根据患者吞咽障碍的程度，将食物调整为适当的大小和质地，便于吞咽。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调整食物形态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在患者进食时，提供适当的协助，如调整食物位置、控制进食速度等。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协助进食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为患者提供足够的水分和其他液态营养素，以满足其营养需求。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液体摄入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https://d.book118.com/318036031022006030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2024-09-06T08:26:46.470</cp:lastPrinted>
  <dcterms:created xsi:type="dcterms:W3CDTF">2024-09-06T00:26:46Z</dcterms:created>
  <dcterms:modified xsi:type="dcterms:W3CDTF">2024-09-06T00:26:48Z</dcterms:modified>
</cp:coreProperties>
</file>