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86FA34-B191-45E0-9B8F-B98C1794B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990DF-8AC6-4DC8-BB2E-2291C28D9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5500CB-07A7-4D39-818E-7D2D307E8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8CD89-6929-44D7-BC4C-C788DB6BB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F7FC5E-C735-45D2-AD37-C0DFEC29A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5EAD42-AC0C-470A-B25D-A189526D8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37480A-4F87-4AEC-90B8-10473ACC2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0F9EE0-4F72-48D2-ABE4-10E43D526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533F1D-02A0-450C-8462-617EDC193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BA5292-57A5-45AF-8A2E-C985D74C0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0D45E-04EB-4B74-AD60-E7444DA72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3612401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鼻肠管的移位护理PPT课件\n## 1.鼻肠管移位的基本概念与原因\n### 1.1鼻肠管移位的定义与类型\n### 1.2鼻肠管移位的发生原因分析\n### 1.3鼻肠管移位对患者的影响\n## 2.鼻肠管移位的诊断与评估方法\n### 2.1鼻肠管移位的临床表现与诊断标准\n### 2.2鼻肠管移位的影像学评估方法\n### 2.3鼻肠管移位的实验室检查与评估\n## 3.鼻肠管移位的预防策略与措施\n### 3.1鼻肠管置入过程中的注意事项与技巧\n### 3.2鼻肠管固定方法与技巧\n### 3.3患者体位与活动管理策略\n## 4.鼻肠管移位的治疗与处理方法\n### 4.1鼻肠管移位的非手术治疗方法\n### 4.2鼻肠管移位的手术治疗方式\n### 4.3鼻肠管移位治疗后的护理与观察\n## 5.鼻肠管移位护理的实践案例与经验分享\n### 5.1成功的鼻肠管移位护理案例分享\n### 5.2鼻肠管移位护理中遇到的挑战与应对措施\n### 5.3鼻肠管移位护理的未来发展趋势与展望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7200"/>
              <a:t>鼻肠管的移位护理PPT课件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鼻肠管移位的基本概念与原因</a:t>
            </a:r>
            <a:endParaRPr/>
          </a:p>
        </p:txBody>
      </p:sp>
      <p:sp>
        <p:nvSpPr>
          <p:cNvPr id="12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鼻肠管移位定义</a:t>
                </a:r>
                <a:endParaRPr/>
              </a:p>
            </p:txBody>
          </p:sp>
          <p:sp>
            <p:nvSpPr>
              <p:cNvPr id="16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鼻肠管在胃肠道内位置改变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导致营养液不能有效输注</a:t>
                </a:r>
                <a:endParaRPr/>
              </a:p>
            </p:txBody>
          </p:sp>
          <p:sp>
            <p:nvSpPr>
              <p:cNvPr id="17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鼻肠管移位类型</a:t>
                </a:r>
                <a:endParaRPr/>
              </a:p>
            </p:txBody>
          </p:sp>
          <p:sp>
            <p:nvSpPr>
              <p:cNvPr id="17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管端移位：管端进入气管或胃内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管身移位：管身打折或扭曲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管腔堵塞：营养液不能顺利通过</a:t>
                </a:r>
                <a:endParaRPr/>
              </a:p>
            </p:txBody>
          </p:sp>
          <p:sp>
            <p:nvSpPr>
              <p:cNvPr id="17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鼻肠管移位的定义与类型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鼻肠管移位的发生原因分析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意识障碍：患者不能配合护理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胃肠动力障碍：影响肠道蠕动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咳嗽、呕吐：增加管端移位风险</a:t>
                </a:r>
                <a:endParaRPr/>
              </a:p>
            </p:txBody>
          </p:sp>
          <p:pic>
            <p:nvPicPr>
              <p:cNvPr id="1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固定不当：导致管身移位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输注速度过快：增加管腔堵塞风险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护理人员技能不足：不能及时发现和处理问题</a:t>
                </a:r>
                <a:endParaRPr/>
              </a:p>
            </p:txBody>
          </p:sp>
          <p:pic>
            <p:nvPicPr>
              <p:cNvPr id="1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营养摄入不足</a:t>
                </a:r>
                <a:endParaRPr/>
              </a:p>
            </p:txBody>
          </p:sp>
          <p:sp>
            <p:nvSpPr>
              <p:cNvPr id="19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影响患者康复进程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增加并发症风险</a:t>
                </a:r>
                <a:endParaRPr/>
              </a:p>
            </p:txBody>
          </p:sp>
        </p:grpSp>
        <p:grpSp>
          <p:nvGrpSpPr>
            <p:cNvPr id="20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0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感染风险增加</a:t>
                </a:r>
                <a:endParaRPr/>
              </a:p>
            </p:txBody>
          </p:sp>
          <p:sp>
            <p:nvSpPr>
              <p:cNvPr id="20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管腔堵塞导致细菌滋生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多次调整管位增加感染机会</a:t>
                </a:r>
                <a:endParaRPr/>
              </a:p>
            </p:txBody>
          </p:sp>
        </p:grpSp>
        <p:grpSp>
          <p:nvGrpSpPr>
            <p:cNvPr id="20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增加护理难度</a:t>
                </a:r>
                <a:endParaRPr/>
              </a:p>
            </p:txBody>
          </p:sp>
          <p:sp>
            <p:nvSpPr>
              <p:cNvPr id="20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需要频繁调整和管理鼻肠管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影响患者舒适度和生活质量</a:t>
                </a:r>
                <a:endParaRPr/>
              </a:p>
            </p:txBody>
          </p:sp>
        </p:grpSp>
      </p:grpSp>
      <p:pic>
        <p:nvPicPr>
          <p:cNvPr id="20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鼻肠管移位对患者的影响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鼻肠管移位的诊断与评估方法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临床表现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营养液输注困难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管端可触及异位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患者出现咳嗽、呕吐等症状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诊断标准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根据临床表现和影像学检查确诊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管端移位：X光或CT检查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管身移位：胃镜或X光检查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鼻肠管移位的临床表现与诊断标准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4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5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3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37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38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39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观察鼻肠管位置和形态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判断管端移位和管身移位</a:t>
                </a:r>
                <a:endParaRPr/>
              </a:p>
            </p:txBody>
          </p:sp>
          <p:sp>
            <p:nvSpPr>
              <p:cNvPr id="240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X光检查</a:t>
                </a:r>
                <a:endParaRPr/>
              </a:p>
            </p:txBody>
          </p:sp>
        </p:grpSp>
        <p:grpSp>
          <p:nvGrpSpPr>
            <p:cNvPr id="241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42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CT检查</a:t>
                </a:r>
                <a:endParaRPr/>
              </a:p>
            </p:txBody>
          </p:sp>
          <p:sp>
            <p:nvSpPr>
              <p:cNvPr id="243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了解鼻肠管与周围组织关系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评估管身移位程度</a:t>
                </a:r>
                <a:endParaRPr/>
              </a:p>
            </p:txBody>
          </p:sp>
        </p:grpSp>
        <p:grpSp>
          <p:nvGrpSpPr>
            <p:cNvPr id="244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45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超声检查</a:t>
                </a:r>
                <a:endParaRPr/>
              </a:p>
            </p:txBody>
          </p:sp>
          <p:sp>
            <p:nvSpPr>
              <p:cNvPr id="246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观察鼻肠管血流情况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评估胃肠动力</a:t>
                </a:r>
                <a:endParaRPr/>
              </a:p>
            </p:txBody>
          </p: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鼻肠管移位的影像学评估方法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8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9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0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53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血液检查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了解患者营养状况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评估感染风险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痰液培养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检查呼吸道感染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指导抗感染治疗</a:t>
                </a:r>
                <a:endParaRPr/>
              </a:p>
            </p:txBody>
          </p:sp>
          <p:pic>
            <p:nvPicPr>
              <p:cNvPr id="26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3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6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营养液检查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检查营养液成分和浓度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评估营养支持效果</a:t>
                </a:r>
                <a:endParaRPr/>
              </a:p>
            </p:txBody>
          </p:sp>
          <p:pic>
            <p:nvPicPr>
              <p:cNvPr id="26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鼻肠管移位的实验室检查与评估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鼻肠管移位的预防策略与措施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鼻肠管置入过程中的注意事项与技巧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注意患者体位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采用仰卧位或半卧位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避免过度屈曲颈部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使用引导钢丝辅助置管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选择合适的鼻肠管和插入深度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https://d.book118.com/318036124015006037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鼻肠管的移位护理PPT课件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2024-09-16T18:44:47.520</cp:lastPrinted>
  <dcterms:created xsi:type="dcterms:W3CDTF">2024-09-16T10:44:47Z</dcterms:created>
  <dcterms:modified xsi:type="dcterms:W3CDTF">2024-09-16T10:44:49Z</dcterms:modified>
</cp:coreProperties>
</file>