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8DD052-2D7F-4CD8-80F1-C351A05619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C59942-A167-4A4C-889F-E12180D03B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A19A80-8796-4E44-95DF-7C653EE6B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A03986-3334-42BE-A161-ED6551B656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5FEBD2-19F4-45CA-8D3E-6F63AF0106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C4AC1F-93E1-4311-A8F7-1078A329FC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7E71C8-29FA-4539-8C68-6541D51ACF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80E60F-0D85-47D8-A0FA-EF618FE59B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0E3F7C-E722-42C2-8C5B-07FC1A48AE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F6D112-5A65-4CD8-97C1-D12F85ED9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14D2E8-352A-4FAA-9274-44AEFA0AB7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3712205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制作麻辣烫利润分析报告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麻辣烫市场概况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麻辣烫成本分析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麻辣烫销售收入分析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麻辣烫利润分析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麻辣烫经营问题及解决方案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分析麻辣烫制作的利润情况，为餐饮企业提供决策依据，优化经营策略。</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随着餐饮市场的竞争日益激烈，了解麻辣烫的利润构成对于提升竞争力至关重要。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本报告涵盖麻辣烫的成本、销售额、毛利润等方面，全面分析其盈利状况。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数据来源于餐饮企业的实际经营数据、市场调查以及相关研究报告。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数据来源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报告范围和数据来源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麻辣烫市场概况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麻辣烫市场规模不断扩大，成为中式快餐市场的重要组成部分。</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随着消费者对麻辣烫口味和品质的认可，预计未来市场规模将持续增长。</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线上外卖平台的普及也进一步推动了麻辣烫市场的发展。</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消费者对麻辣烫的口味需求多样化，包括麻辣、微辣、酸辣等。</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新鲜食材、丰富配料和高品质汤底是消费者关注的重点。</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消费者对就餐环境和服务体验的要求也在不断提高。</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消费者需求和偏好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竞争格局和主要品牌</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麻辣烫市场竞争激烈，品牌众多，包括张亮麻辣烫、杨国福麻辣烫等知名品牌。</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各品牌通过不断创新口味、提升服务质量和加强品牌营销等手段来争夺市场份额。</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一些新兴品牌也凭借特色口味和创意营销在市场上获得了一定的关注度。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麻辣烫成本分析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麻辣烫的主要原材料包括各种蔬菜、肉类、海鲜、豆制品等，这些原材料的价格随市场波动而变化，需要定期更新成本。</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主要原材料</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麻辣烫的调料也是其特色之一，包括辣椒、花椒、麻酱等，这些调料的成本也需要计算在内。</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调料成本</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在原材料处理过程中，难免会出现一些损耗，如蔬菜摘洗过程中的损失、肉类切割过程中的损耗等，这些都需要计入成本。</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损耗成本</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原材料成本</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846" b="784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7556" b="2755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人工成本</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厨师工资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麻辣烫的制作需要专业的厨师，厨师的工资是人工成本的重要组成部分。</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服务员工资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麻辣烫店的服务员负责接待顾客、点餐、送餐等工作，他们的工资也是人工成本的一部分。</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管理人员工资</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对于较大规模的麻辣烫店，还需要聘请管理人员进行日常管理和运营，他们的工资同样需要计入人工成本。</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麻辣烫店需要租赁店铺进行经营，店铺的租金根据地段、面积等因素而定，是麻辣烫店的重要成本之一。</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麻辣烫店在日常经营中需要消耗大量的水和电，这些费用也需要计入成本。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租金及水电费用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水电费用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店铺租金</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为了提高知名度和吸引更多顾客，麻辣烫店需要进行一定的广告宣传，这些费用也需要计入成本。</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广告宣传费用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麻辣烫店的设备如锅具、餐具、厨房用具等随着使用时间的增长会出现磨损和折旧，这些费用也需要考虑在内。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设备折旧费用</a:t>
            </a:r>
          </a:p>
        </p:txBody>
      </p:sp>
      <p:pic>
        <p:nvPicPr>
          <p:cNvPr id="10" name="Picture 10"/>
          <p:cNvPicPr>
            <a:picLocks noChangeAspect="1"/>
          </p:cNvPicPr>
          <p:nvPr/>
        </p:nvPicPr>
        <p:blipFill>
          <a:blip r:embed="rId3"/>
          <a:srcRect l="14648" r="1464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938" r="1093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麻辣烫店在经营过程中需要缴纳各种税费和杂费，如营业税、卫生费、环保费等，这些费用也需要计入成本。</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税费及杂费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其他相关成本</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麻辣烫销售收入分析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销售量统计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根据销售数据，统计出每日、每周、每月的销售量，并分析销售量的变化趋势。</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销售额计算</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结合销售量和销售价格，计算出相应的销售额，并进行对比分析。</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人均消费分析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根据销售数据，分析出每位顾客的平均消费金额，以了解顾客的消费水平。</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销售量及销售额</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https://d.book118.com/318037122057006046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2024-09-27T07:04:07.633</cp:lastPrinted>
  <dcterms:created xsi:type="dcterms:W3CDTF">2024-09-26T23:04:07Z</dcterms:created>
  <dcterms:modified xsi:type="dcterms:W3CDTF">2024-09-26T23:04:09Z</dcterms:modified>
</cp:coreProperties>
</file>