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3035C-A615-41AD-AB23-A16E810E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7FEDC-9D07-43B8-BD1E-F2A35318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94275-9D72-4B59-A556-C4EACA035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37CDD-B028-4B0D-87F6-7C527CD8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EC8ED-4958-4163-B824-D56D3ECD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8C51DC-F3CD-4652-A122-2CBD9644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E6B28-6D28-4BAC-879A-EDA7D1B6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FE2F3-6F40-4E98-869B-C66CBF66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CAB2E-648E-4382-A447-A30D1274D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E4BA5-7378-4DEA-93AB-AEC3033B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65AED-DCA5-400F-8ADD-28E1AE0AA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011203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职业教育国际化的形势及推进策略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职业教育国际化面临的形势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推进职业教育国际化策略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课程体系改革与国际化接轨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校企合作与产教融合在国际化中作用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政策支持与保障机制建设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随着经济全球化的深入发展，国际交流与合作日益频繁，职业教育国际化成为必然趋势。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企业对于具备国际视野和跨文化交流能力的人才需求增加，推动职业教育国际化发展。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职业教育作为教育体系的重要组成部分，其国际化发展有助于推动教育改革，提高教育质量。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国际化程度提升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合作办学增多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国际交流频繁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课程标准国际化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职业教育国际化现状及趋势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越来越多的职业院校开始重视国际化发展，积极引进国际先进教育理念、课程体系和教学方法。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职业院校师生国际交流日益频繁，包括学术研讨、文化交流、实习实训等多种形式。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中外合作办学逐渐成为职业教育国际化的重要形式，为学生提供了更广阔的发展空间和机会。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职业教育课程标准逐渐与国际接轨，引入国际通用的职业资格标准和行业规范。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职业教育国际化面临的形势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教育资源全球配置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随着全球化的深入发展，教育资源在全球范围内进行优化配置，职业教育需要适应这一趋势，提升国际化水平。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国际教育市场竞争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全球范围内教育市场的竞争日益激烈，职业教育需要提高自身质量，增强国际竞争力。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跨国教育合作与交流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国际间的教育合作与交流日益频繁，职业教育需要积极参与其中，拓展国际视野。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全球化背景下职业教育挑战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国际合作项目增多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随着国际合作项目的增加，职业教育需要培养具备国际视野和跨文化交流能力的人才。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师生国际流动频繁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师生国际流动日益频繁，职业教育需要提供更多的国际化课程和交流机会。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国际教育资源共享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国际间教育资源的共享为职业教育提供了更多的学习和发展机会。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国际交流与合作需求增加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人才需求结构变化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跨国企业对人才的需求结构发生变化，更加注重人才的国际化素养和跨文化交流能力。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人才培养标准国际化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跨国企业的人才培养标准逐渐与国际接轨，对职业教育提出了更高的要求。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人才流动全球化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跨国企业的人才流动呈现全球化趋势，职业教育需要适应这一变化，培养具备全球竞争力的人才。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跨国企业人才需求变化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推进职业教育国际化策略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根据发展目标，制定具体的实施计划，包括时间表、责任人、所需资源等。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明确国际化发展目标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根据学校或地区实际情况，制定符合自身发展的国际化目标，如提高国际学生比例、增加国际课程数量等。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分析国际市场需求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深入了解国际市场对职业教育人才的需求，结合学校或地区优势专业，制定相应的发展策略。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制定国际化发展战略规划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拓展国际合作渠道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积极与国外教育机构、企业等建立合作关系，共同推进职业教育国际化。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参与国际职业教育组织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加入国际职业教育组织，参与国际职业教育标准的制定和推广，提高学校或地区的国际影响力。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搭建国际交流平台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定期举办国际职业教育研讨会、交流会等活动，促进国内外职业教育界的交流与合作。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加强国际交流与合作平台建设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加强教师海外培训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鼓励教师参加海外培训项目，提高其国际化视野和跨文化交流能力。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推动教师参与国际合作项目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鼓励教师参与国际合作项目，积累国际化教学经验，提高教学水平。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引进海外优秀人才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积极引进具有国际化背景和丰富教学经验的海外优秀人才，提高师资队伍的整体水平。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620" r="1362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提升师资队伍国际化水平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课程体系改革与国际化接轨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结合国际职业标准，引入国际通用职业资格证书课程，使学生获得国际认可的职业技能。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引进国际通用职业资格证书课程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学习借鉴国际上先进的职业教育教学方法，如项目式学习、案例分析、角色扮演等，提高教学效果。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借鉴先进教学方法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与国际知名职业院校合作，开展合作办学和学分互认，为学生提供更广阔的发展空间和机会。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合作办学与学分互认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引入国际先进课程体系和教学方法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https://d.book118.com/318040112036006043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2024-09-22T18:28:47.459</cp:lastPrinted>
  <dcterms:created xsi:type="dcterms:W3CDTF">2024-09-22T10:28:47Z</dcterms:created>
  <dcterms:modified xsi:type="dcterms:W3CDTF">2024-09-22T10:28:49Z</dcterms:modified>
</cp:coreProperties>
</file>