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41188F8-B3B9-4C98-8D18-ED9A94D9DC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F10BCD-DEA1-4E82-BA7F-DBC8CBC6E8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F8511EA-4ECD-44C3-B821-3913E85857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8ED5EA7-EFF9-4448-AEFB-0387C1EF7C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1933714-D186-433F-996F-A53D7F912BD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7EC2D06-46AA-4FAD-AE06-22044EEB278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D2DE377-00D1-4E0C-ADF1-755DD34309D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2D23EC1-ED4F-446E-ABAB-EA13539B59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45338AE-F733-4033-A1BA-E941C1DC8B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AA77E8-79DB-484D-8B16-2488EE5E98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2D0E27-8789-425D-946E-BF599A12A5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8040121120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《国际结算专业术语》PPT课件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国际结算概述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国际结算工具</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国际结算流程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国际结算风险管理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国际结算发展趋势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国际结算案例分析</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国际结算概述</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国际结算是指不同国家和地区之间的经济主体由于贸易、投资、金融等经济活动而产生的债权债务的清算和支付行为。</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国际结算是跨国经济交易中不可或缺的一环，它涉及到不同国家之间的货币交换、资金转移和支付安排等方面。国际结算的主要目的是确保国际贸易和投资活动的顺利进行，促进全球经济的繁荣和发展。</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国际结算的定义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国际结算可以根据不同的标准进行分类，如根据结算货币、结算方式、交易对象等。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根据结算货币的不同，国际结算可以分为本币结算和外币结算；根据结算方式的不同，可以分为电汇、信汇、票汇等；根据交易对象的不同，可以分为贸易结算和非贸易结算。</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6656" r="1665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国际结算的分类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国际结算是全球经济活动中的重要环节，它对于促进国际贸易和投资、加速资金流动、降低交易成本等方面具有重要意义。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国际结算是国际贸易和投资活动中的关键环节，它能够保障交易双方的权益，降低交易风险，提高交易效率。同时，国际结算是资金跨国流动的重要渠道，能够加速全球资金的有效配置，促进全球经济的发展。此外，国际结算是降低交易成本的重要手段，能够减少交易双方在结算过程中的时间和经济成本。</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国际结算的重要性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国际结算工具</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票据概述</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票据是一种法律规定的可流通转让的支付工具，包括汇票、本票和支票。</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票据的种类</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根据用途和形式，票据可以分为商业汇票、商业本票、银行汇票、银行本票等。</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票据的流转程序</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票据的流转程序包括出票、背书、提示、承兑和付款等步骤。</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票据的风险防范</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在票据的使用过程中，需要注意防范假冒、遗失和诈骗等风险。</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票据</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汇款概述</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汇款是一种通过银行或其他金融机构将资金从一个地方转移到另一个地方的方式。</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汇款的种类</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根据汇款方式的不同，汇款可以分为电汇、信汇和票汇等。</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汇款的操作流程</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汇款的操作流程包括填写汇款申请书、交款和取单等步骤。</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汇款的风险防范</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在汇款过程中，需要注意防范诈骗、假冒和欺诈等风险。</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汇款</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125" r="8125"/>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托收是一种通过银行或其他金融机构代为收取款项的方式。</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托收概述</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根据托收方式的不同，托收可以分为光票托收和跟单托收等。</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托收的种类</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托收的操作流程包括填写托收申请书、交单和收款等步骤。</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托收的操作流程</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在托收过程中，需要注意防范诈骗、假冒和欺诈等风险。</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托收的风险防范</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托收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00" r="13500"/>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信用证是一种由银行或其他金融机构出具的保证付款的文件。</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信用证概述</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信用证的种类</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信用证的操作流程</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信用证的风险防范</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根据用途和性质的不同，信用证可以分为进口信用证和出口信用证等。</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信用证的操作流程包括开立信用证、交单和付款等步骤。</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在信用证的使用过程中，需要注意防范诈骗、假冒和欺诈等风险。</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信用证</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国际结算流程</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32" r="233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贸易谈判是国际结算的起点，涉及双方就交易条件、支付条款等达成一致意见。</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在贸易谈判中，双方就商品规格、数量、价格、支付方式、交货时间等达成一致，并签订书面合同，明确双方权利和义务。</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贸易谈判与合同签订</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8458" r="18458"/>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贸易单据是国际结算的重要依据，包括发票、装箱单、提单等。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在国际贸易中，单据的准确性和完整性对交易双方至关重要。卖方需提供发票、装箱单等证明货物品质、数量及装运情况的单据，买方则需提供必要的支付单据，如信用证或电汇凭证。</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贸易单据处理</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https://d.book118.com/318040121120006034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2024-09-13T07:25:34.889</cp:lastPrinted>
  <dcterms:created xsi:type="dcterms:W3CDTF">2024-09-12T23:25:34Z</dcterms:created>
  <dcterms:modified xsi:type="dcterms:W3CDTF">2024-09-12T23:25:36Z</dcterms:modified>
</cp:coreProperties>
</file>