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AE63-E92E-45F6-B7D7-DFAF5620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519E5-481A-4062-8EA0-05AAC8B1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F6317-E25E-41BB-9C29-1DF300954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4F285-B4D4-4FB4-A88D-9B1A5268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A178D-113A-406F-807D-90A1C9AC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2F126-AD36-4404-8E2B-B8BF43C8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344C1-7C52-47BE-A7A6-9548A50F3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F0E3C-B75A-40A1-9173-6D3E2CE8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54FFD-AF18-4419-BE92-BBC80909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E5EE9-BF18-4D26-B5E3-F00FA8B0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29711-E558-4597-8B30-59DC3627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1112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2023-2028年中国成品革行业市场全景调研及投资价值评估咨询报告大纲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中国成品革行业竞争格局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中国成品革行业投资价值评估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随着经济的发展和人民生活水平的提高，成品革在日常生活和工业生产中的应用越来越广泛，市场需求持续增长。同时，环保意识的加强和技术的进步也推动了成品革行业的变革。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本报告旨在全面调研中国成品革行业市场的现状和未来发展趋势，评估投资价值，为投资者和行业内企业提供决策参考。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本报告涵盖了中国成品革行业的各个环节，包括生产、销售、消费、市场竞争等。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由于数据收集的难度和时间限制，部分数据可能存在误差或不全，同时市场变化快速，报告内容仅供参考。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成品革是指经过加工处理后，具备特定物理和化学性能的皮革制品，广泛应用于鞋、包、家具等产业。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革根据原材料、加工工艺和应用领域的不同，可分为天然皮革和人造皮革两大类。天然皮革主要来源于动物皮，经过鞣制、染色、加工等工序制成；人造皮革则以合成材料为原料，通过模压、涂层等工艺制成，具有外观和性能可调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中国成品革行业规模不断扩大，受益于下游产业的快速发展和消费升级。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经济的持续增长和消费市场的不断扩大，成品革行业规模逐年攀升。下游产业如鞋、包、家具等对皮革制品的需求不断增长，同时消费者对皮革制品的品质和个性化要求也越来越高，进一步推动了成品革行业的快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行业地位与作用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成品革行业在中国经济发展中占据重要地位，对促进就业、推动出口和提高产业竞争力具有重要作用。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革行业作为传统制造业的重要组成部分，在中国经济发展中占据举足轻重的地位。该行业的发展不仅有助于提高国内皮革制品的质量和附加值，还对促进就业、推动出口和提高产业竞争力具有重要作用。同时，成品革行业的发展也受到国家政策的支持和鼓励，未来发展前景广阔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成品革市场的主要消费群体包括中产阶级、年轻一代和线上消费者。中产阶级对品质和时尚的追求，年轻一代对个性化、环保和科技的偏好，以及线上消费者的便利性和价格敏感性，共同构成了市场的多元化需求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不同消费群体对成品革产品的差异化需求明显。例如，中产阶级更倾向于高端、时尚的皮革产品，而年轻一代和线上消费者则更偏好具有个性化、环保和科技元素的产品。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区域市场特点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一线城市和部分二线城市的需求以中高端产品为主，而三线及以下城市的需求则以中低端产品为主。此外，东部沿海地区的市场需求较为旺盛，而西部和北部地区的市场需求相对较弱。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随着中国经济的持续增长，居民收入水平不断提高，消费者对成品革产品的需求也随之增加。特别是中产阶级的壮大，对高品质、时尚的皮革产品需求强烈。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随着消费观念的转变，越来越多的消费者开始注重产品的品质、环保和个性化。这种变化推动了成品革市场对环保材料、个性化设计和科技创新的需求增长。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政府的环保政策、产业政策和消费政策等对成品革市场需求产生影响。例如，政府对环保产业的支持和对中高端制造业的鼓励政策，将有利于成品革市场的健康发展。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市场规模预测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预计未来几年中国成品革市场规模将继续保持稳定增长，一方面得益于经济的持续发展，另一方面受益于消费观念的转变和环保政策的推动。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消费趋势预测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未来几年，中国成品革市场的消费趋势将更加注重品质、环保和个性化。消费者对高品质、时尚的皮革产品需求将进一步增加，同时对产品的环保性能和个性化设计也将更加关注。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市场竞争格局预测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随着市场竞争的加剧，企业将更加注重产品创新、品质提升和服务优化。同时，行业整合和兼并将成为常态，有利于提高行业整体竞争力。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需求前景预测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中国成品革行业供给分析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近年来，中国成品革行业供给规模呈现稳步增长态势，市场规模不断扩大。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中国成品革行业供给结构较为多元化，涵盖了天然皮革、合成皮革、再生皮革等多个领域。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原材料价格的波动对成品革行业的供给产生直接影响，如皮革、合成材料等价格的上涨将增加生产成本，从而影响供给。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技术创新对成品革行业的供给具有重要影响，新技术的出现和应用有助于提高生产效率、降低成本，从而增加供给。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政策环境的变化对成品革行业的供给也有一定影响，如环保政策的加强将促使企业加大环保投入，从而影响供给。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供给影响因素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https://d.book118.com/318041112033006030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2024-09-06T13:11:43.753</cp:lastPrinted>
  <dcterms:created xsi:type="dcterms:W3CDTF">2024-09-06T05:11:43Z</dcterms:created>
  <dcterms:modified xsi:type="dcterms:W3CDTF">2024-09-06T05:11:46Z</dcterms:modified>
</cp:coreProperties>
</file>