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A789-B7E5-49C7-94FA-DB4E4ED7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69C88-CC4A-439A-962D-5E7740118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3CBD0-6DCF-4D0C-9E25-D14353FC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A4869-DECB-4987-9AD2-2E66A958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98EB2-3285-4673-8870-03BF7B5B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E7D70-7760-4450-906B-64A4E06A8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0C7050-E214-4A44-B43E-4DD7CF26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6C75F-CB62-4786-BFA0-1D6D7F32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26695-EBB5-4889-BA49-B3A86B7E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771D5-76FD-486D-A48F-77397C49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2088B-533A-4C2F-A3B1-18F43370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4047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从心理健康角度分析药家鑫案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药家鑫案背景介绍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心理健康与犯罪行为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药家鑫的心理状态分析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心理健康干预与预防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药家鑫案背景介绍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家鑫，西安音乐学院大三学生，2010年10月20日深夜，驾车撞人后又将伤者刺了八刀致其死亡，此后驾车逃逸至郭杜十字路口时再次撞伤行人，逃逸时被附近群众抓获。2011年1月11日，西安市检察院以故意杀人罪对药家鑫提起了公诉。同年4月22日在西安市中级人民法院一审宣判，药家鑫犯故意杀人罪，被判处死刑，剥夺政治权利终身，并处赔偿被害人家属经济损失45498.5元。5月20日，陕西省高院二审公开宣判，维持一审对药家鑫的死刑判决，根据最高人民法院下达的执行死刑命令，于2011年6月7日被执行死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药家鑫案件概述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药家鑫成长于一个高知家庭，父母均是高级知识分子。父亲是一名公务员，母亲是一名工程师。家庭条件相对优越，从小接受了良好的教育。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药家鑫从小学习成绩优异，高中毕业于西安外国语大学附属中学。2008年考入西安音乐学院钢琴系。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药家鑫个人背景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教育经历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心理健康与犯罪行为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长期心理问题可能导致个体产生攻击性和敌对态度，从而引发犯罪行为。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心理健康问题可能影响个体的决策能力和自我控制能力，使其更容易受到不良诱惑和影响。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心理健康状况不佳可能导致个体对社会规范和道德约束的忽视，增加犯罪行为的发生风险。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心理健康与犯罪的关系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心理不健康可能导致个体产生情绪波动和易怒，使其更容易发生暴力行为。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心理不健康可能使个体对自我评价和他人评价产生扭曲，从而做出不理智的行为。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心理不健康可能影响个体的社交能力和人际关系，增加其与不良群体接触的风险。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心理不健康状态对行为的影响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药家鑫在案发前可能存在心理健康问题，如情绪不稳定、焦虑、抑郁等，这些心理问题可能促使他做出过激行为。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药家鑫可能因为心理问题而产生错误的自我认知和判断，导致他对自己的行为后果缺乏正确的认识。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药家鑫的心理问题可能影响他对社会规范和道德约束的理解和遵守，从而增加其犯罪行为的发生风险。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心理健康问题对药家鑫案的影响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药家鑫的心理状态分析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药家鑫在案发前被评估为具有焦虑、抑郁和自卑等心理问题，这些心理问题可能对他的行为产生了负面影响。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心理评估结果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评估药家鑫心理状况的方法包括心理测试、访谈和观察等，这些方法有助于了解他的情绪状态、认知能力和行为特点。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药家鑫的心理状况评估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https://d.book118.com/318044047030006040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2024-09-18T10:54:57.438</cp:lastPrinted>
  <dcterms:created xsi:type="dcterms:W3CDTF">2024-09-18T02:54:57Z</dcterms:created>
  <dcterms:modified xsi:type="dcterms:W3CDTF">2024-09-18T02:54:59Z</dcterms:modified>
</cp:coreProperties>
</file>