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BE220-E0F8-4A9E-BCA1-2D8A37B24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A4F2C-ABC2-431F-8597-E4784A260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E935B-69AB-43DC-8DF4-1F19CFC14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3DA6FC-806D-4638-ACCE-1F148793C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F4E5AA-E299-48A8-B909-A6B637D41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8FD800-331A-4E44-B358-7D0950F3F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3B1F35-1A39-4664-A41F-044FEE46D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D55F8-5216-466B-90BB-66EFED721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6F51B-AA83-4A22-9849-0F491AB48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83447-8896-430F-90CF-52449C717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52B72-2B52-4AA0-ACF2-DBFCA398E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4505607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浅析新高考下高三数学复习教学有效方法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新高考改革对数学复习教学的影响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高三数学复习教学现状分析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有效的高三数学复习教学方法探讨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案例分析：成功的高三数学复习教学实践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新高考改革背景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随着高考改革的深入推进，数学科目考试形式和内容发生了显著变化，对高三数学复习教学提出了新的挑战。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提高学生数学素养的意义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数学素养是现代公民必备的基本素质之一，通过高三数学复习教学，可以帮助学生掌握数学知识、思想和方法，提高分析问题和解决问题的能力，为未来发展奠定坚实基础。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本文旨在探讨新高考下高三数学复习教学的有效方法，为教师和学生提供有针对性的指导和建议。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如何针对新高考的要求，调整高三数学复习教学策略？如何提高学生的数学素养和应试能力？如何平衡知识的广度和深度，确保学生全面掌握数学知识？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新高考改革对数学复习教学的影响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https://d.book118.com/318045056074006041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2024-09-20T09:26:39.738</cp:lastPrinted>
  <dcterms:created xsi:type="dcterms:W3CDTF">2024-09-20T01:26:39Z</dcterms:created>
  <dcterms:modified xsi:type="dcterms:W3CDTF">2024-09-20T01:26:41Z</dcterms:modified>
</cp:coreProperties>
</file>