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5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DC231-8297-4744-A4E7-C9234D02B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5F014-4DEA-48FE-AEEA-2E3C21E39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B9FEE-4CD5-4CC6-BA84-E6E014CEA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3A30D-D0E3-4DE7-AB7D-0AA38E7F1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6490A-5210-4C2D-8325-49A6B9E1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42220B-3B3D-4002-8181-DA937BB29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DFAD3-F5F3-4C7D-9499-C94C8794A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BA3F1-CC48-4379-AB09-CA62D000E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692A7-A376-4D7B-84B9-AB95C7EEC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6B733-8F35-4922-BB58-DA2034DCD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B48B7-6C05-427C-B15C-9A444E923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572" r:id="rId2"/>
    <p:sldLayoutId id="2147496573" r:id="rId3"/>
    <p:sldLayoutId id="2147496574" r:id="rId4"/>
    <p:sldLayoutId id="2147496575" r:id="rId5"/>
    <p:sldLayoutId id="2147496576" r:id="rId6"/>
    <p:sldLayoutId id="2147496577" r:id="rId7"/>
    <p:sldLayoutId id="2147496578" r:id="rId8"/>
    <p:sldLayoutId id="2147496579" r:id="rId9"/>
    <p:sldLayoutId id="2147496580" r:id="rId10"/>
    <p:sldLayoutId id="214749658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31" Type="http://schemas.openxmlformats.org/officeDocument/2006/relationships/tags" Target="../tags/tag211.xml" /><Relationship Id="rId32" Type="http://schemas.openxmlformats.org/officeDocument/2006/relationships/tags" Target="../tags/tag212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tags" Target="../tags/tag271.xml" /><Relationship Id="rId26" Type="http://schemas.openxmlformats.org/officeDocument/2006/relationships/tags" Target="../tags/tag272.xml" /><Relationship Id="rId27" Type="http://schemas.openxmlformats.org/officeDocument/2006/relationships/tags" Target="../tags/tag273.xml" /><Relationship Id="rId28" Type="http://schemas.openxmlformats.org/officeDocument/2006/relationships/tags" Target="../tags/tag274.xml" /><Relationship Id="rId29" Type="http://schemas.openxmlformats.org/officeDocument/2006/relationships/tags" Target="../tags/tag275.xml" /><Relationship Id="rId3" Type="http://schemas.openxmlformats.org/officeDocument/2006/relationships/tags" Target="../tags/tag249.xml" /><Relationship Id="rId30" Type="http://schemas.openxmlformats.org/officeDocument/2006/relationships/tags" Target="../tags/tag276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45064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XXX小学上学期班主任工作总结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工作背景与目标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工作内容与成果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工作反思与改进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班级建设与学生发展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家长沟通与合作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工作背景与目标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介绍XXX小学及班级情况</a:t>
            </a:r>
            <a:endParaRPr lang="zh-CN" altLang="en-US"/>
          </a:p>
        </p:txBody>
      </p:sp>
      <p:sp>
        <p:nvSpPr>
          <p:cNvPr id="10490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XXX小学概况：学校历史、规模、师资力量等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本班基本情况：班级人数、男女比例、学生特点等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工作目标：本学期班主任工作的总体目标、具体目标等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工作背景：学校教育理念、班级文化等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阐述本学期班主任工作的目标</a:t>
            </a:r>
            <a:endParaRPr lang="zh-CN" altLang="en-US"/>
          </a:p>
        </p:txBody>
      </p:sp>
      <p:sp>
        <p:nvSpPr>
          <p:cNvPr id="10491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培养学生良好的学习习惯和行为规范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建立班级管理和教育体系，确保班级秩序井然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关注学生个性化发展，促进全体学生综合素质提高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组织丰富多彩的班级活动，增强班级凝聚力和向心力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7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工作内容与成果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班级管理方面的工作内容</a:t>
            </a:r>
            <a:endParaRPr lang="zh-CN" altLang="en-US"/>
          </a:p>
        </p:txBody>
      </p:sp>
      <p:sp>
        <p:nvSpPr>
          <p:cNvPr id="10492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制定班规，加强班级纪律管理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积极与家长沟通，建立家校合作机制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关注学生生活，做好心理疏导工作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组织班级活动，增强班级凝聚力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教育教学方面的工作内容</a:t>
            </a:r>
            <a:endParaRPr lang="zh-CN" altLang="en-US"/>
          </a:p>
        </p:txBody>
      </p:sp>
      <p:cxnSp>
        <p:nvCxnSpPr>
          <p:cNvPr id="314574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2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组织备课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安排课表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监督学生学习情况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开展班级文化活动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关注学生心理健康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制定教学计划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制定教学进度表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批改作业和试卷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组织课外活动和竞赛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加强学生思想道德教育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9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2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4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6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8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0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2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4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6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8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8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学生心理健康方面的工作内容</a:t>
            </a:r>
            <a:endParaRPr lang="zh-CN" altLang="en-US"/>
          </a:p>
        </p:txBody>
      </p:sp>
      <p:sp>
        <p:nvSpPr>
          <p:cNvPr id="10494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建立心理辅导室，定期对学生进行心理辅导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开设心理健康课程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定期开展心理健康活动周活动，宣传心理健康知识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建立学生心理档案，定期跟踪学生心理健康状况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班级文化与活动方面的工作内容</a:t>
            </a:r>
            <a:endParaRPr lang="zh-CN" altLang="en-US"/>
          </a:p>
        </p:txBody>
      </p:sp>
      <p:sp>
        <p:nvSpPr>
          <p:cNvPr id="10494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积极参与学校文化活动，提升班级形象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组织班级文化活动，增强班级凝聚力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开展课外活动，丰富学生的课余生活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组织社会实践活动，增强学生的社会责任感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工作成果与亮点</a:t>
            </a:r>
            <a:endParaRPr lang="zh-CN" altLang="en-US"/>
          </a:p>
        </p:txBody>
      </p:sp>
      <p:sp>
        <p:nvSpPr>
          <p:cNvPr id="1049550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52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学生学业成绩提升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54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学生综合素质全面发展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58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班级纪律明显改善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6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家长满意度提高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0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工作反思与改进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工作中遇到的问题与困难</a:t>
            </a:r>
            <a:endParaRPr lang="zh-CN" altLang="en-US"/>
          </a:p>
        </p:txBody>
      </p:sp>
      <p:sp>
        <p:nvSpPr>
          <p:cNvPr id="104968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学生纪律问题：部分学生不遵守纪律，需要加强管理和引导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工作压力问题：工作压力较大，需要合理安排时间和精力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家长沟通问题：与部分家长沟通不畅，需要加强沟通和合作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学习成绩问题：部分学生学习成绩不佳，需要加强辅导和关注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https://d.book118.com/318045064102006031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XXX小学上学期班主任工作总结</vt:lpstr>
      <vt:lpstr>目录</vt:lpstr>
      <vt:lpstr>添加章节标题</vt:lpstr>
      <vt:lpstr>工作背景与目标</vt:lpstr>
      <vt:lpstr>介绍XXX小学及班级情况</vt:lpstr>
      <vt:lpstr>阐述本学期班主任工作的目标</vt:lpstr>
      <vt:lpstr>工作内容与成果</vt:lpstr>
      <vt:lpstr>班级管理方面的工作内容</vt:lpstr>
      <vt:lpstr>教育教学方面的工作内容</vt:lpstr>
      <vt:lpstr>学生心理健康方面的工作内容</vt:lpstr>
      <vt:lpstr>班级文化与活动方面的工作内容</vt:lpstr>
      <vt:lpstr>工作成果与亮点</vt:lpstr>
      <vt:lpstr>工作反思与改进</vt:lpstr>
      <vt:lpstr>工作中遇到的问题与困难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2024-09-08T15:25:18.731</cp:lastPrinted>
  <dcterms:created xsi:type="dcterms:W3CDTF">2024-09-08T07:25:18Z</dcterms:created>
  <dcterms:modified xsi:type="dcterms:W3CDTF">2024-09-08T07:25:21Z</dcterms:modified>
</cp:coreProperties>
</file>